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4"/>
  </p:sldMasterIdLst>
  <p:notesMasterIdLst>
    <p:notesMasterId r:id="rId33"/>
  </p:notesMasterIdLst>
  <p:sldIdLst>
    <p:sldId id="256" r:id="rId5"/>
    <p:sldId id="258" r:id="rId6"/>
    <p:sldId id="309" r:id="rId7"/>
    <p:sldId id="257" r:id="rId8"/>
    <p:sldId id="259" r:id="rId9"/>
    <p:sldId id="260" r:id="rId10"/>
    <p:sldId id="262" r:id="rId11"/>
    <p:sldId id="306" r:id="rId12"/>
    <p:sldId id="307" r:id="rId13"/>
    <p:sldId id="308" r:id="rId14"/>
    <p:sldId id="316" r:id="rId15"/>
    <p:sldId id="310" r:id="rId16"/>
    <p:sldId id="317" r:id="rId17"/>
    <p:sldId id="311" r:id="rId18"/>
    <p:sldId id="277" r:id="rId19"/>
    <p:sldId id="279" r:id="rId20"/>
    <p:sldId id="281" r:id="rId21"/>
    <p:sldId id="313" r:id="rId22"/>
    <p:sldId id="315" r:id="rId23"/>
    <p:sldId id="291" r:id="rId24"/>
    <p:sldId id="297" r:id="rId25"/>
    <p:sldId id="267" r:id="rId26"/>
    <p:sldId id="298" r:id="rId27"/>
    <p:sldId id="299" r:id="rId28"/>
    <p:sldId id="301" r:id="rId29"/>
    <p:sldId id="302" r:id="rId30"/>
    <p:sldId id="303" r:id="rId31"/>
    <p:sldId id="305" r:id="rId32"/>
  </p:sldIdLst>
  <p:sldSz cx="9144000" cy="5143500" type="screen16x9"/>
  <p:notesSz cx="6858000" cy="9144000"/>
  <p:embeddedFontLst>
    <p:embeddedFont>
      <p:font typeface="Agency FB" panose="020B0503020202020204" pitchFamily="34" charset="0"/>
      <p:regular r:id="rId34"/>
      <p:bold r:id="rId35"/>
    </p:embeddedFont>
    <p:embeddedFont>
      <p:font typeface="Calibri" panose="020F0502020204030204" pitchFamily="34" charset="0"/>
      <p:regular r:id="rId36"/>
      <p:bold r:id="rId37"/>
      <p:italic r:id="rId38"/>
      <p:boldItalic r:id="rId39"/>
    </p:embeddedFont>
    <p:embeddedFont>
      <p:font typeface="Nunito"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Lst>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913" userDrawn="1">
          <p15:clr>
            <a:srgbClr val="A4A3A4"/>
          </p15:clr>
        </p15:guide>
        <p15:guide id="2" pos="13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5E5660-8C7E-80A5-4D67-0A580BECC284}" name="Sreepriya Satheesan(UST,IN)" initials="SS" userId="S::236763@ust-global.com::95fe3a57-4feb-4744-87e0-46a36e5b2de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9CDCF"/>
    <a:srgbClr val="035CAC"/>
    <a:srgbClr val="E9D3B5"/>
    <a:srgbClr val="FBA3C5"/>
    <a:srgbClr val="D7D5C7"/>
    <a:srgbClr val="2873B7"/>
    <a:srgbClr val="0C0C0C"/>
    <a:srgbClr val="F6CCD0"/>
    <a:srgbClr val="AA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8" autoAdjust="0"/>
    <p:restoredTop sz="94660"/>
  </p:normalViewPr>
  <p:slideViewPr>
    <p:cSldViewPr snapToGrid="0">
      <p:cViewPr varScale="1">
        <p:scale>
          <a:sx n="83" d="100"/>
          <a:sy n="83" d="100"/>
        </p:scale>
        <p:origin x="276" y="52"/>
      </p:cViewPr>
      <p:guideLst>
        <p:guide orient="horz" pos="2913"/>
        <p:guide pos="1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0412DC61-36C8-4830-82C6-E175E2195118}" authorId="{4C5E5660-8C7E-80A5-4D67-0A580BECC284}" created="2023-02-01T10:52:16.036">
    <ac:deMkLst xmlns:ac="http://schemas.microsoft.com/office/drawing/2013/main/command">
      <pc:docMk xmlns:pc="http://schemas.microsoft.com/office/powerpoint/2013/main/command"/>
      <pc:sldMk xmlns:pc="http://schemas.microsoft.com/office/powerpoint/2013/main/command" cId="0" sldId="259"/>
      <ac:graphicFrameMk id="3" creationId="{6796A354-141C-4F2F-A47A-4D3F030F8249}"/>
    </ac:deMkLst>
    <p188:txBody>
      <a:bodyPr/>
      <a:lstStyle/>
      <a:p>
        <a:r>
          <a:rPr lang="en-IN"/>
          <a:t>Divide group for project development</a:t>
        </a:r>
      </a:p>
    </p188:txBody>
  </p188:cm>
  <p188:cm id="{B3A30F87-DA58-4D32-9A1E-0159F3CABEE4}" authorId="{4C5E5660-8C7E-80A5-4D67-0A580BECC284}" created="2023-02-01T10:52:49.874">
    <ac:deMkLst xmlns:ac="http://schemas.microsoft.com/office/drawing/2013/main/command">
      <pc:docMk xmlns:pc="http://schemas.microsoft.com/office/powerpoint/2013/main/command"/>
      <pc:sldMk xmlns:pc="http://schemas.microsoft.com/office/powerpoint/2013/main/command" cId="0" sldId="259"/>
      <ac:graphicFrameMk id="3" creationId="{6796A354-141C-4F2F-A47A-4D3F030F8249}"/>
    </ac:deMkLst>
    <p188:txBody>
      <a:bodyPr/>
      <a:lstStyle/>
      <a:p>
        <a:r>
          <a:rPr lang="en-IN"/>
          <a:t>dfdfdsfsdfsfs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74e2b8741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74e2b8741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947798e97d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947798e97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947798e97d_1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947798e97d_1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74e2b8741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74e2b8741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74e2b8741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74e2b8741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74e2b8741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74e2b8741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74e2b8741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74e2b8741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74e2b8741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74e2b8741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947798e97d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947798e97d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8f2c53579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8f2c53579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8f2c53579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8f2c5357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948673ed6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948673ed6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948673ed6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948673ed6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91ea8a95f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91ea8a95f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91ea8a95f0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91ea8a95f0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948673ed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948673ed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948673ed6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948673ed6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2425-BB64-4D34-8E87-094808F03D9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CCC931C1-2799-4B28-B2BE-1CDA41E648E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DB2C8D-EF8C-4D55-BD24-3632F0CBD2EA}"/>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5" name="Footer Placeholder 4">
            <a:extLst>
              <a:ext uri="{FF2B5EF4-FFF2-40B4-BE49-F238E27FC236}">
                <a16:creationId xmlns:a16="http://schemas.microsoft.com/office/drawing/2014/main" id="{D637DD79-E69D-4396-A141-8F8225F7F321}"/>
              </a:ext>
            </a:extLst>
          </p:cNvPr>
          <p:cNvSpPr>
            <a:spLocks noGrp="1"/>
          </p:cNvSpPr>
          <p:nvPr>
            <p:ph type="ftr" sz="quarter" idx="11"/>
          </p:nvPr>
        </p:nvSpPr>
        <p:spPr/>
        <p:txBody>
          <a:bodyPr/>
          <a:lstStyle>
            <a:lvl1pPr>
              <a:defRPr/>
            </a:lvl1pPr>
          </a:lstStyle>
          <a:p>
            <a:endParaRPr lang="en-US" dirty="0"/>
          </a:p>
        </p:txBody>
      </p:sp>
      <p:sp>
        <p:nvSpPr>
          <p:cNvPr id="6" name="Slide Number Placeholder 5">
            <a:extLst>
              <a:ext uri="{FF2B5EF4-FFF2-40B4-BE49-F238E27FC236}">
                <a16:creationId xmlns:a16="http://schemas.microsoft.com/office/drawing/2014/main" id="{9C8CDDC3-0735-42E4-AD5F-20B0CF811EA9}"/>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63327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68BB-21A5-42B9-80FB-B56C68113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540E88-9DF6-4215-9DE0-32653FC658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710677-A7B1-44D6-8CA1-56492F6D87FC}"/>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5" name="Footer Placeholder 4">
            <a:extLst>
              <a:ext uri="{FF2B5EF4-FFF2-40B4-BE49-F238E27FC236}">
                <a16:creationId xmlns:a16="http://schemas.microsoft.com/office/drawing/2014/main" id="{C75CDFE6-7472-40C1-9E96-27C1C502D3C3}"/>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C0E03D03-5E2B-41A7-B223-21EB5E858DEA}"/>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874292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1E216-9F0E-443B-9423-46CF2DFEFBCF}"/>
              </a:ext>
            </a:extLst>
          </p:cNvPr>
          <p:cNvSpPr>
            <a:spLocks noGrp="1"/>
          </p:cNvSpPr>
          <p:nvPr>
            <p:ph type="title" orient="vert"/>
          </p:nvPr>
        </p:nvSpPr>
        <p:spPr>
          <a:xfrm>
            <a:off x="6629400" y="205979"/>
            <a:ext cx="2057400" cy="4388644"/>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79956B-B5EC-486D-9176-818EF675374A}"/>
              </a:ext>
            </a:extLst>
          </p:cNvPr>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4C9F8E-F207-4015-AB68-3574CD9A01BD}"/>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5" name="Footer Placeholder 4">
            <a:extLst>
              <a:ext uri="{FF2B5EF4-FFF2-40B4-BE49-F238E27FC236}">
                <a16:creationId xmlns:a16="http://schemas.microsoft.com/office/drawing/2014/main" id="{615F64D6-5A4F-41D5-89E1-521DA56A1FF6}"/>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5425C53C-C994-4308-8FAA-B2770F91D781}"/>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00097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3223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2"/>
        <p:cNvGrpSpPr/>
        <p:nvPr/>
      </p:nvGrpSpPr>
      <p:grpSpPr>
        <a:xfrm>
          <a:off x="0" y="0"/>
          <a:ext cx="0" cy="0"/>
          <a:chOff x="0" y="0"/>
          <a:chExt cx="0" cy="0"/>
        </a:xfrm>
      </p:grpSpPr>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5001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7652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47AE-575E-45C2-B315-219322F004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C39227-4032-4C29-8992-4AD9F10A8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239309-4E8D-464D-B214-6DC661553D2C}"/>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5" name="Footer Placeholder 4">
            <a:extLst>
              <a:ext uri="{FF2B5EF4-FFF2-40B4-BE49-F238E27FC236}">
                <a16:creationId xmlns:a16="http://schemas.microsoft.com/office/drawing/2014/main" id="{FA84DEF3-4E8C-459C-90F7-E16DFD6DCA26}"/>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9736B9D5-7BC5-437A-A42B-0D6235CA5FE9}"/>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07307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6DEEA-F64B-4AED-BFD5-026F5086922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7500F7-04B7-4DA1-B638-BF1D2B812EBC}"/>
              </a:ext>
            </a:extLst>
          </p:cNvPr>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a:extLst>
              <a:ext uri="{FF2B5EF4-FFF2-40B4-BE49-F238E27FC236}">
                <a16:creationId xmlns:a16="http://schemas.microsoft.com/office/drawing/2014/main" id="{C623998E-9520-40B1-AA40-BA2F0FB1CB23}"/>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5" name="Footer Placeholder 4">
            <a:extLst>
              <a:ext uri="{FF2B5EF4-FFF2-40B4-BE49-F238E27FC236}">
                <a16:creationId xmlns:a16="http://schemas.microsoft.com/office/drawing/2014/main" id="{B6256FD5-4E8B-43A6-AFD4-4F26020A6423}"/>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E9063CBD-5D86-43F1-B977-19E5176A9546}"/>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98058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F8B0-8437-4AE9-B81D-BF64F22496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20652B-0DEB-46F7-9E37-0C15CA97DF2E}"/>
              </a:ext>
            </a:extLst>
          </p:cNvPr>
          <p:cNvSpPr>
            <a:spLocks noGrp="1"/>
          </p:cNvSpPr>
          <p:nvPr>
            <p:ph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B28E59-83C2-44A3-AFF7-7264BEC5B531}"/>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C59E0D-5982-4395-A8F7-110258664261}"/>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6" name="Footer Placeholder 5">
            <a:extLst>
              <a:ext uri="{FF2B5EF4-FFF2-40B4-BE49-F238E27FC236}">
                <a16:creationId xmlns:a16="http://schemas.microsoft.com/office/drawing/2014/main" id="{EE8E8ADB-C412-41C7-835F-3A459CCF7E2F}"/>
              </a:ext>
            </a:extLst>
          </p:cNvPr>
          <p:cNvSpPr>
            <a:spLocks noGrp="1"/>
          </p:cNvSpPr>
          <p:nvPr>
            <p:ph type="ftr" sz="quarter" idx="11"/>
          </p:nvPr>
        </p:nvSpPr>
        <p:spPr/>
        <p:txBody>
          <a:bodyPr/>
          <a:lstStyle>
            <a:lvl1pPr>
              <a:defRPr/>
            </a:lvl1pPr>
          </a:lstStyle>
          <a:p>
            <a:endParaRPr lang="en-US"/>
          </a:p>
        </p:txBody>
      </p:sp>
      <p:sp>
        <p:nvSpPr>
          <p:cNvPr id="7" name="Slide Number Placeholder 6">
            <a:extLst>
              <a:ext uri="{FF2B5EF4-FFF2-40B4-BE49-F238E27FC236}">
                <a16:creationId xmlns:a16="http://schemas.microsoft.com/office/drawing/2014/main" id="{2898CEC1-EFBA-4F8B-8AEA-6480338EB05D}"/>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33537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FCDB-806A-4418-A5B5-EE945A90EACF}"/>
              </a:ext>
            </a:extLst>
          </p:cNvPr>
          <p:cNvSpPr>
            <a:spLocks noGrp="1"/>
          </p:cNvSpPr>
          <p:nvPr>
            <p:ph type="title"/>
          </p:nvPr>
        </p:nvSpPr>
        <p:spPr>
          <a:xfrm>
            <a:off x="630238"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42AB47-626E-4978-BC8F-194A52C28D67}"/>
              </a:ext>
            </a:extLst>
          </p:cNvPr>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EC86CE7-133B-4A80-8191-B56C3165F395}"/>
              </a:ext>
            </a:extLst>
          </p:cNvPr>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CACA969-7406-4E83-8CC0-2A346E462D6F}"/>
              </a:ext>
            </a:extLst>
          </p:cNvPr>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52605-9747-4C92-A4F0-2EA32F9FFCD2}"/>
              </a:ext>
            </a:extLst>
          </p:cNvPr>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9C763A-6420-40EC-AE76-E6FF595B52EE}"/>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8" name="Footer Placeholder 7">
            <a:extLst>
              <a:ext uri="{FF2B5EF4-FFF2-40B4-BE49-F238E27FC236}">
                <a16:creationId xmlns:a16="http://schemas.microsoft.com/office/drawing/2014/main" id="{F21BD847-B788-4BDC-8610-285A1EEBBF68}"/>
              </a:ext>
            </a:extLst>
          </p:cNvPr>
          <p:cNvSpPr>
            <a:spLocks noGrp="1"/>
          </p:cNvSpPr>
          <p:nvPr>
            <p:ph type="ftr" sz="quarter" idx="11"/>
          </p:nvPr>
        </p:nvSpPr>
        <p:spPr/>
        <p:txBody>
          <a:bodyPr/>
          <a:lstStyle>
            <a:lvl1pPr>
              <a:defRPr/>
            </a:lvl1pPr>
          </a:lstStyle>
          <a:p>
            <a:endParaRPr lang="en-US"/>
          </a:p>
        </p:txBody>
      </p:sp>
      <p:sp>
        <p:nvSpPr>
          <p:cNvPr id="9" name="Slide Number Placeholder 8">
            <a:extLst>
              <a:ext uri="{FF2B5EF4-FFF2-40B4-BE49-F238E27FC236}">
                <a16:creationId xmlns:a16="http://schemas.microsoft.com/office/drawing/2014/main" id="{9704DEB1-E4A1-40B9-9908-9DAC2C211A71}"/>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14530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C2CC-85CD-42E8-B1B6-C806AF2EC6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72CC90-F728-4106-B2C4-FB9C25F3629F}"/>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4" name="Footer Placeholder 3">
            <a:extLst>
              <a:ext uri="{FF2B5EF4-FFF2-40B4-BE49-F238E27FC236}">
                <a16:creationId xmlns:a16="http://schemas.microsoft.com/office/drawing/2014/main" id="{397A1AA4-9D43-48C9-BEA4-4550DCFE7A64}"/>
              </a:ext>
            </a:extLst>
          </p:cNvPr>
          <p:cNvSpPr>
            <a:spLocks noGrp="1"/>
          </p:cNvSpPr>
          <p:nvPr>
            <p:ph type="ftr" sz="quarter" idx="11"/>
          </p:nvPr>
        </p:nvSpPr>
        <p:spPr/>
        <p:txBody>
          <a:bodyPr/>
          <a:lstStyle>
            <a:lvl1pPr>
              <a:defRPr/>
            </a:lvl1pPr>
          </a:lstStyle>
          <a:p>
            <a:endParaRPr lang="en-US"/>
          </a:p>
        </p:txBody>
      </p:sp>
      <p:sp>
        <p:nvSpPr>
          <p:cNvPr id="5" name="Slide Number Placeholder 4">
            <a:extLst>
              <a:ext uri="{FF2B5EF4-FFF2-40B4-BE49-F238E27FC236}">
                <a16:creationId xmlns:a16="http://schemas.microsoft.com/office/drawing/2014/main" id="{111AA07B-B0DE-4251-A056-9B5E3A7E9867}"/>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99651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CE9FD-0D15-4DA5-B830-B386909455F8}"/>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3" name="Footer Placeholder 2">
            <a:extLst>
              <a:ext uri="{FF2B5EF4-FFF2-40B4-BE49-F238E27FC236}">
                <a16:creationId xmlns:a16="http://schemas.microsoft.com/office/drawing/2014/main" id="{CF1899ED-2D1B-4874-B4F2-B6D6B8574C75}"/>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A5518BE3-FF40-47B8-BBE7-7BE91DC73224}"/>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7090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008D-3C4F-4554-A166-8FD46B4B4317}"/>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D00E3A-CFB3-4541-A7A9-1DB8161F7B78}"/>
              </a:ext>
            </a:extLst>
          </p:cNvPr>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5448D0-6E84-49CF-BDE2-6F51A107D179}"/>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05A0F2-9FD5-4FF5-ADD7-F4036EE6C293}"/>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6" name="Footer Placeholder 5">
            <a:extLst>
              <a:ext uri="{FF2B5EF4-FFF2-40B4-BE49-F238E27FC236}">
                <a16:creationId xmlns:a16="http://schemas.microsoft.com/office/drawing/2014/main" id="{45056AAE-FDF8-4D31-9438-44D2FA3CF20F}"/>
              </a:ext>
            </a:extLst>
          </p:cNvPr>
          <p:cNvSpPr>
            <a:spLocks noGrp="1"/>
          </p:cNvSpPr>
          <p:nvPr>
            <p:ph type="ftr" sz="quarter" idx="11"/>
          </p:nvPr>
        </p:nvSpPr>
        <p:spPr/>
        <p:txBody>
          <a:bodyPr/>
          <a:lstStyle>
            <a:lvl1pPr>
              <a:defRPr/>
            </a:lvl1pPr>
          </a:lstStyle>
          <a:p>
            <a:endParaRPr lang="en-US"/>
          </a:p>
        </p:txBody>
      </p:sp>
      <p:sp>
        <p:nvSpPr>
          <p:cNvPr id="7" name="Slide Number Placeholder 6">
            <a:extLst>
              <a:ext uri="{FF2B5EF4-FFF2-40B4-BE49-F238E27FC236}">
                <a16:creationId xmlns:a16="http://schemas.microsoft.com/office/drawing/2014/main" id="{CEFF7AC6-5A0B-4049-8260-F8B0F405780C}"/>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25168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0AD2-C7CE-49E7-8AF3-6A567B44087F}"/>
              </a:ext>
            </a:extLst>
          </p:cNvPr>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0430E4-594A-447E-9DC6-50DDEA98D304}"/>
              </a:ext>
            </a:extLst>
          </p:cNvPr>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a:extLst>
              <a:ext uri="{FF2B5EF4-FFF2-40B4-BE49-F238E27FC236}">
                <a16:creationId xmlns:a16="http://schemas.microsoft.com/office/drawing/2014/main" id="{7AED5C52-59DB-414B-B272-91290B10BD7D}"/>
              </a:ext>
            </a:extLst>
          </p:cNvPr>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60465B0-2EF4-4547-AF0A-E08849CC03D7}"/>
              </a:ext>
            </a:extLst>
          </p:cNvPr>
          <p:cNvSpPr>
            <a:spLocks noGrp="1"/>
          </p:cNvSpPr>
          <p:nvPr>
            <p:ph type="dt" sz="half" idx="10"/>
          </p:nvPr>
        </p:nvSpPr>
        <p:spPr/>
        <p:txBody>
          <a:bodyPr/>
          <a:lstStyle>
            <a:lvl1pPr>
              <a:defRPr/>
            </a:lvl1pPr>
          </a:lstStyle>
          <a:p>
            <a:fld id="{53074F12-AA26-4AC8-9962-C36BB8F32554}" type="datetimeFigureOut">
              <a:rPr lang="en-US" smtClean="0"/>
              <a:pPr/>
              <a:t>2/3/2023</a:t>
            </a:fld>
            <a:endParaRPr lang="en-US"/>
          </a:p>
        </p:txBody>
      </p:sp>
      <p:sp>
        <p:nvSpPr>
          <p:cNvPr id="6" name="Footer Placeholder 5">
            <a:extLst>
              <a:ext uri="{FF2B5EF4-FFF2-40B4-BE49-F238E27FC236}">
                <a16:creationId xmlns:a16="http://schemas.microsoft.com/office/drawing/2014/main" id="{04D83C05-7FF1-44E4-8197-7C7DD8CC0C9E}"/>
              </a:ext>
            </a:extLst>
          </p:cNvPr>
          <p:cNvSpPr>
            <a:spLocks noGrp="1"/>
          </p:cNvSpPr>
          <p:nvPr>
            <p:ph type="ftr" sz="quarter" idx="11"/>
          </p:nvPr>
        </p:nvSpPr>
        <p:spPr/>
        <p:txBody>
          <a:bodyPr/>
          <a:lstStyle>
            <a:lvl1pPr>
              <a:defRPr/>
            </a:lvl1pPr>
          </a:lstStyle>
          <a:p>
            <a:endParaRPr lang="en-US"/>
          </a:p>
        </p:txBody>
      </p:sp>
      <p:sp>
        <p:nvSpPr>
          <p:cNvPr id="7" name="Slide Number Placeholder 6">
            <a:extLst>
              <a:ext uri="{FF2B5EF4-FFF2-40B4-BE49-F238E27FC236}">
                <a16:creationId xmlns:a16="http://schemas.microsoft.com/office/drawing/2014/main" id="{96D6D129-B66A-452D-8DE5-C1D0F5CEC1D5}"/>
              </a:ext>
            </a:extLst>
          </p:cNvPr>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373643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9A402E3-B5C6-4458-BB79-10FA8E2CA96B}"/>
              </a:ext>
            </a:extLst>
          </p:cNvPr>
          <p:cNvSpPr>
            <a:spLocks noGrp="1" noChangeArrowheads="1"/>
          </p:cNvSpPr>
          <p:nvPr>
            <p:ph type="title"/>
          </p:nvPr>
        </p:nvSpPr>
        <p:spPr bwMode="auto">
          <a:xfrm>
            <a:off x="457200" y="205979"/>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1BBF1D92-DCFA-46D6-BF85-4C0A445641F6}"/>
              </a:ext>
            </a:extLst>
          </p:cNvPr>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D9191F1C-1F6E-4886-B445-9A2C9C123046}"/>
              </a:ext>
            </a:extLst>
          </p:cNvPr>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lvl1pPr>
          </a:lstStyle>
          <a:p>
            <a:fld id="{53074F12-AA26-4AC8-9962-C36BB8F32554}" type="datetimeFigureOut">
              <a:rPr lang="en-US" smtClean="0"/>
              <a:pPr/>
              <a:t>2/3/2023</a:t>
            </a:fld>
            <a:endParaRPr lang="en-US"/>
          </a:p>
        </p:txBody>
      </p:sp>
      <p:sp>
        <p:nvSpPr>
          <p:cNvPr id="1029" name="Rectangle 5">
            <a:extLst>
              <a:ext uri="{FF2B5EF4-FFF2-40B4-BE49-F238E27FC236}">
                <a16:creationId xmlns:a16="http://schemas.microsoft.com/office/drawing/2014/main" id="{F65D0111-B22B-4326-A816-42BEC97D1B1B}"/>
              </a:ext>
            </a:extLst>
          </p:cNvPr>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lvl1pPr>
          </a:lstStyle>
          <a:p>
            <a:endParaRPr lang="en-US"/>
          </a:p>
        </p:txBody>
      </p:sp>
      <p:sp>
        <p:nvSpPr>
          <p:cNvPr id="1030" name="Rectangle 6">
            <a:extLst>
              <a:ext uri="{FF2B5EF4-FFF2-40B4-BE49-F238E27FC236}">
                <a16:creationId xmlns:a16="http://schemas.microsoft.com/office/drawing/2014/main" id="{0286E513-C448-4CEC-98E6-DEFDC43330F3}"/>
              </a:ext>
            </a:extLst>
          </p:cNvPr>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74273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mc:AlternateContent xmlns:mc="http://schemas.openxmlformats.org/markup-compatibility/2006" xmlns:p14="http://schemas.microsoft.com/office/powerpoint/2010/main">
    <mc:Choice Requires="p14">
      <p:transition spd="slow">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9pPr>
    </p:titleStyle>
    <p:bodyStyle>
      <a:lvl1pPr marL="257175" indent="-257175" algn="l" rtl="0" eaLnBrk="1" fontAlgn="base" hangingPunct="1">
        <a:spcBef>
          <a:spcPct val="20000"/>
        </a:spcBef>
        <a:spcAft>
          <a:spcPct val="0"/>
        </a:spcAft>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jp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0.jp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jfif"/><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22"/>
          <p:cNvSpPr txBox="1">
            <a:spLocks noGrp="1"/>
          </p:cNvSpPr>
          <p:nvPr>
            <p:ph type="ctrTitle"/>
          </p:nvPr>
        </p:nvSpPr>
        <p:spPr>
          <a:xfrm>
            <a:off x="475488" y="1219788"/>
            <a:ext cx="4604012"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6900" dirty="0">
                <a:solidFill>
                  <a:srgbClr val="FFD966"/>
                </a:solidFill>
              </a:rPr>
              <a:t>Food Hub</a:t>
            </a:r>
            <a:endParaRPr sz="6900" dirty="0">
              <a:solidFill>
                <a:srgbClr val="FFD966"/>
              </a:solidFill>
            </a:endParaRPr>
          </a:p>
        </p:txBody>
      </p:sp>
      <p:sp>
        <p:nvSpPr>
          <p:cNvPr id="543" name="Google Shape;543;p22"/>
          <p:cNvSpPr txBox="1">
            <a:spLocks noGrp="1"/>
          </p:cNvSpPr>
          <p:nvPr>
            <p:ph type="subTitle" idx="1"/>
          </p:nvPr>
        </p:nvSpPr>
        <p:spPr>
          <a:xfrm>
            <a:off x="303600" y="3308400"/>
            <a:ext cx="4268400" cy="739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b="1" i="1" dirty="0">
                <a:solidFill>
                  <a:srgbClr val="0C2E3A"/>
                </a:solidFill>
                <a:latin typeface="Times New Roman"/>
                <a:ea typeface="Times New Roman"/>
                <a:cs typeface="Times New Roman"/>
                <a:sym typeface="Times New Roman"/>
              </a:rPr>
              <a:t>Ping FOOD HUB and enjoy your food</a:t>
            </a:r>
            <a:endParaRPr sz="2000" b="1" i="1" dirty="0">
              <a:solidFill>
                <a:srgbClr val="0C2E3A"/>
              </a:solidFill>
              <a:latin typeface="Times New Roman"/>
              <a:ea typeface="Times New Roman"/>
              <a:cs typeface="Times New Roman"/>
              <a:sym typeface="Times New Roman"/>
            </a:endParaRPr>
          </a:p>
        </p:txBody>
      </p:sp>
      <p:sp>
        <p:nvSpPr>
          <p:cNvPr id="544" name="Google Shape;544;p22"/>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D3B628-A8E4-4377-8D60-31DB2646BFA5}"/>
              </a:ext>
            </a:extLst>
          </p:cNvPr>
          <p:cNvSpPr>
            <a:spLocks noGrp="1"/>
          </p:cNvSpPr>
          <p:nvPr>
            <p:ph type="body" idx="1"/>
          </p:nvPr>
        </p:nvSpPr>
        <p:spPr>
          <a:xfrm>
            <a:off x="690694" y="365882"/>
            <a:ext cx="7614109" cy="4175600"/>
          </a:xfrm>
        </p:spPr>
        <p:txBody>
          <a:bodyPr/>
          <a:lstStyle/>
          <a:p>
            <a:pPr marL="446400" marR="73025">
              <a:lnSpc>
                <a:spcPts val="1200"/>
              </a:lnSpc>
              <a:buFont typeface="Wingdings" panose="05000000000000000000" pitchFamily="2" charset="2"/>
              <a:buChar char="Ø"/>
            </a:pPr>
            <a:r>
              <a:rPr lang="en-US" sz="1600" u="sng" dirty="0">
                <a:solidFill>
                  <a:srgbClr val="0C0C0C"/>
                </a:solidFill>
                <a:latin typeface="Arial" panose="020B0604020202020204" pitchFamily="34" charset="0"/>
                <a:cs typeface="Times New Roman" panose="02020603050405020304" pitchFamily="18" charset="0"/>
              </a:rPr>
              <a:t>Order Service </a:t>
            </a:r>
            <a:r>
              <a:rPr lang="en-US" sz="1600" dirty="0">
                <a:solidFill>
                  <a:srgbClr val="0C0C0C"/>
                </a:solidFill>
                <a:latin typeface="Arial" panose="020B0604020202020204" pitchFamily="34" charset="0"/>
                <a:cs typeface="Times New Roman" panose="02020603050405020304" pitchFamily="18" charset="0"/>
              </a:rPr>
              <a:t> :</a:t>
            </a:r>
          </a:p>
          <a:p>
            <a:pPr marL="446400" marR="73025">
              <a:lnSpc>
                <a:spcPts val="1200"/>
              </a:lnSpc>
              <a:buFont typeface="Wingdings" panose="05000000000000000000" pitchFamily="2" charset="2"/>
              <a:buChar char="Ø"/>
            </a:pPr>
            <a:endParaRPr lang="en-IN" sz="180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This service will process the order details of subscribers as well as the</a:t>
            </a: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order details for normal single order by the normal customers</a:t>
            </a:r>
            <a:r>
              <a:rPr lang="en-US" sz="1800" dirty="0">
                <a:solidFill>
                  <a:srgbClr val="0C0C0C"/>
                </a:solidFill>
                <a:effectLst/>
                <a:latin typeface="Arial" panose="020B0604020202020204" pitchFamily="34" charset="0"/>
                <a:ea typeface="Arial" panose="020B0604020202020204" pitchFamily="34" charset="0"/>
                <a:cs typeface="Arial" panose="020B0604020202020204" pitchFamily="34" charset="0"/>
              </a:rPr>
              <a:t>.</a:t>
            </a:r>
          </a:p>
          <a:p>
            <a:pPr marL="446400" marR="73025" indent="0">
              <a:lnSpc>
                <a:spcPts val="1200"/>
              </a:lnSpc>
              <a:buNone/>
            </a:pPr>
            <a:endParaRPr lang="en-US" sz="1800" dirty="0">
              <a:solidFill>
                <a:srgbClr val="0C0C0C"/>
              </a:solidFill>
              <a:latin typeface="Arial" panose="020B0604020202020204" pitchFamily="34" charset="0"/>
              <a:ea typeface="Times New Roman" panose="02020603050405020304" pitchFamily="18" charset="0"/>
              <a:cs typeface="Arial" panose="020B0604020202020204" pitchFamily="34" charset="0"/>
            </a:endParaRPr>
          </a:p>
          <a:p>
            <a:pPr marL="446400" marR="73025" indent="0">
              <a:lnSpc>
                <a:spcPts val="1200"/>
              </a:lnSpc>
              <a:buNone/>
            </a:pPr>
            <a:endParaRPr lang="en-US" sz="1800" dirty="0">
              <a:solidFill>
                <a:srgbClr val="0C0C0C"/>
              </a:solidFill>
              <a:latin typeface="Arial" panose="020B0604020202020204" pitchFamily="34" charset="0"/>
              <a:ea typeface="Times New Roman" panose="02020603050405020304" pitchFamily="18" charset="0"/>
              <a:cs typeface="Arial" panose="020B0604020202020204" pitchFamily="34" charset="0"/>
            </a:endParaRPr>
          </a:p>
          <a:p>
            <a:pPr marR="73025">
              <a:lnSpc>
                <a:spcPts val="1200"/>
              </a:lnSpc>
              <a:spcBef>
                <a:spcPts val="130"/>
              </a:spcBef>
              <a:spcAft>
                <a:spcPts val="1200"/>
              </a:spcAft>
              <a:buFont typeface="Wingdings" panose="05000000000000000000" pitchFamily="2" charset="2"/>
              <a:buChar char="Ø"/>
            </a:pPr>
            <a:r>
              <a:rPr lang="en-US" sz="1600" u="sng" dirty="0">
                <a:solidFill>
                  <a:srgbClr val="0C0C0C"/>
                </a:solidFill>
                <a:latin typeface="Arial" panose="020B0604020202020204" pitchFamily="34" charset="0"/>
                <a:cs typeface="Times New Roman" panose="02020603050405020304" pitchFamily="18" charset="0"/>
              </a:rPr>
              <a:t>Billing Service</a:t>
            </a:r>
            <a:endParaRPr lang="en-IN" sz="1600" u="sng"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This service will do all the billing of the orders being processed by order service</a:t>
            </a: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from the customers. And will generate the invoice and these orders will further </a:t>
            </a: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being processed to the delivery service for delivery.</a:t>
            </a: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a:lnSpc>
                <a:spcPts val="1200"/>
              </a:lnSpc>
              <a:buFont typeface="Wingdings" panose="05000000000000000000" pitchFamily="2" charset="2"/>
              <a:buChar char="Ø"/>
            </a:pPr>
            <a:r>
              <a:rPr lang="en-US" sz="1600" u="sng" dirty="0">
                <a:solidFill>
                  <a:srgbClr val="0C0C0C"/>
                </a:solidFill>
                <a:latin typeface="Arial" panose="020B0604020202020204" pitchFamily="34" charset="0"/>
                <a:cs typeface="Times New Roman" panose="02020603050405020304" pitchFamily="18" charset="0"/>
              </a:rPr>
              <a:t>Delivery Service</a:t>
            </a:r>
            <a:r>
              <a:rPr lang="en-US" sz="1600" dirty="0">
                <a:solidFill>
                  <a:srgbClr val="0C0C0C"/>
                </a:solidFill>
                <a:latin typeface="Arial" panose="020B0604020202020204" pitchFamily="34" charset="0"/>
                <a:cs typeface="Times New Roman" panose="02020603050405020304" pitchFamily="18" charset="0"/>
              </a:rPr>
              <a:t> :</a:t>
            </a:r>
          </a:p>
          <a:p>
            <a:pPr marL="446400" marR="73025">
              <a:lnSpc>
                <a:spcPts val="1200"/>
              </a:lnSpc>
              <a:buFont typeface="Wingdings" panose="05000000000000000000" pitchFamily="2" charset="2"/>
              <a:buChar char="Ø"/>
            </a:pPr>
            <a:endParaRPr lang="en-IN" sz="16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This service will allot the orders being confirmed by the billing service to the</a:t>
            </a: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available delivery person and will check the status of the orders constantly until </a:t>
            </a:r>
          </a:p>
          <a:p>
            <a:pPr marL="446400" marR="73025" indent="0">
              <a:lnSpc>
                <a:spcPts val="1200"/>
              </a:lnSpc>
              <a:buNone/>
            </a:pPr>
            <a:endParaRPr lang="en-US"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r>
              <a:rPr lang="en-US" sz="1500" dirty="0">
                <a:solidFill>
                  <a:srgbClr val="0C0C0C"/>
                </a:solidFill>
                <a:latin typeface="Arial" panose="020B0604020202020204" pitchFamily="34" charset="0"/>
                <a:cs typeface="Times New Roman" panose="02020603050405020304" pitchFamily="18" charset="0"/>
              </a:rPr>
              <a:t>they being delivered.</a:t>
            </a:r>
            <a:endParaRPr lang="en-IN" sz="1500" dirty="0">
              <a:solidFill>
                <a:srgbClr val="0C0C0C"/>
              </a:solidFill>
              <a:latin typeface="Arial" panose="020B0604020202020204" pitchFamily="34" charset="0"/>
              <a:cs typeface="Times New Roman" panose="02020603050405020304" pitchFamily="18" charset="0"/>
            </a:endParaRPr>
          </a:p>
          <a:p>
            <a:pPr marL="446400" marR="73025" indent="0">
              <a:lnSpc>
                <a:spcPts val="1200"/>
              </a:lnSpc>
              <a:buNone/>
            </a:pPr>
            <a:endParaRPr lang="en-IN" sz="1500" dirty="0">
              <a:solidFill>
                <a:srgbClr val="0C0C0C"/>
              </a:solidFill>
              <a:latin typeface="Arial" panose="020B06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8084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48425-899D-8206-5C5D-A3E0104B3AAD}"/>
              </a:ext>
            </a:extLst>
          </p:cNvPr>
          <p:cNvSpPr txBox="1"/>
          <p:nvPr/>
        </p:nvSpPr>
        <p:spPr>
          <a:xfrm>
            <a:off x="2803550" y="1853489"/>
            <a:ext cx="5157216" cy="830997"/>
          </a:xfrm>
          <a:prstGeom prst="rect">
            <a:avLst/>
          </a:prstGeom>
          <a:noFill/>
        </p:spPr>
        <p:txBody>
          <a:bodyPr wrap="square" rtlCol="0">
            <a:spAutoFit/>
          </a:bodyPr>
          <a:lstStyle/>
          <a:p>
            <a:r>
              <a:rPr lang="en-US" sz="4800" dirty="0">
                <a:solidFill>
                  <a:srgbClr val="FFD966"/>
                </a:solidFill>
                <a:latin typeface="Times New Roman" panose="02020603050405020304" pitchFamily="18" charset="0"/>
                <a:cs typeface="Times New Roman" panose="02020603050405020304" pitchFamily="18" charset="0"/>
              </a:rPr>
              <a:t>Flow chart</a:t>
            </a:r>
            <a:endParaRPr lang="en-IN" sz="4800" dirty="0">
              <a:solidFill>
                <a:srgbClr val="FFD9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63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1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0662407-D3B1-8551-DDCF-37CA69622CF4}"/>
              </a:ext>
            </a:extLst>
          </p:cNvPr>
          <p:cNvSpPr>
            <a:spLocks noChangeArrowheads="1"/>
          </p:cNvSpPr>
          <p:nvPr/>
        </p:nvSpPr>
        <p:spPr bwMode="auto">
          <a:xfrm>
            <a:off x="3109929" y="142217"/>
            <a:ext cx="549275" cy="178159"/>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 name="Straight Arrow Connector 2">
            <a:extLst>
              <a:ext uri="{FF2B5EF4-FFF2-40B4-BE49-F238E27FC236}">
                <a16:creationId xmlns:a16="http://schemas.microsoft.com/office/drawing/2014/main" id="{B66CD9B2-6171-DFBA-D057-454607CB2F50}"/>
              </a:ext>
            </a:extLst>
          </p:cNvPr>
          <p:cNvCxnSpPr>
            <a:cxnSpLocks/>
          </p:cNvCxnSpPr>
          <p:nvPr/>
        </p:nvCxnSpPr>
        <p:spPr>
          <a:xfrm>
            <a:off x="3384566" y="313532"/>
            <a:ext cx="0" cy="286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Diamond 6">
            <a:extLst>
              <a:ext uri="{FF2B5EF4-FFF2-40B4-BE49-F238E27FC236}">
                <a16:creationId xmlns:a16="http://schemas.microsoft.com/office/drawing/2014/main" id="{D31ADF26-E34F-5A91-AFE7-1C2C3FBD4418}"/>
              </a:ext>
            </a:extLst>
          </p:cNvPr>
          <p:cNvSpPr>
            <a:spLocks noChangeArrowheads="1"/>
          </p:cNvSpPr>
          <p:nvPr/>
        </p:nvSpPr>
        <p:spPr bwMode="auto">
          <a:xfrm>
            <a:off x="2752637" y="863495"/>
            <a:ext cx="1257300" cy="532949"/>
          </a:xfrm>
          <a:prstGeom prst="diamond">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Type of User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 name="Straight Arrow Connector 7">
            <a:extLst>
              <a:ext uri="{FF2B5EF4-FFF2-40B4-BE49-F238E27FC236}">
                <a16:creationId xmlns:a16="http://schemas.microsoft.com/office/drawing/2014/main" id="{A131D4D1-83F7-4BE6-6D05-1A70FE2F96A7}"/>
              </a:ext>
            </a:extLst>
          </p:cNvPr>
          <p:cNvCxnSpPr>
            <a:cxnSpLocks/>
          </p:cNvCxnSpPr>
          <p:nvPr/>
        </p:nvCxnSpPr>
        <p:spPr>
          <a:xfrm>
            <a:off x="2181998" y="1127902"/>
            <a:ext cx="0" cy="323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89A3051-6555-BEEF-FB00-F333657DB03C}"/>
              </a:ext>
            </a:extLst>
          </p:cNvPr>
          <p:cNvSpPr>
            <a:spLocks noChangeArrowheads="1"/>
          </p:cNvSpPr>
          <p:nvPr/>
        </p:nvSpPr>
        <p:spPr bwMode="auto">
          <a:xfrm>
            <a:off x="1515248" y="2875081"/>
            <a:ext cx="1333500" cy="21712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 Meal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633726D5-CC06-B9DF-9122-613DF781FAC5}"/>
              </a:ext>
            </a:extLst>
          </p:cNvPr>
          <p:cNvSpPr>
            <a:spLocks noChangeArrowheads="1"/>
          </p:cNvSpPr>
          <p:nvPr/>
        </p:nvSpPr>
        <p:spPr bwMode="auto">
          <a:xfrm>
            <a:off x="3963787" y="2880731"/>
            <a:ext cx="1333500" cy="211475"/>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 Menu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1517AC35-EA2B-478C-ABC7-9B07669BC93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5" name="Rectangle 48">
            <a:extLst>
              <a:ext uri="{FF2B5EF4-FFF2-40B4-BE49-F238E27FC236}">
                <a16:creationId xmlns:a16="http://schemas.microsoft.com/office/drawing/2014/main" id="{EFFCCBC8-BC88-905A-ADE8-7239599C0EB4}"/>
              </a:ext>
            </a:extLst>
          </p:cNvPr>
          <p:cNvSpPr>
            <a:spLocks noChangeArrowheads="1"/>
          </p:cNvSpPr>
          <p:nvPr/>
        </p:nvSpPr>
        <p:spPr bwMode="auto">
          <a:xfrm>
            <a:off x="51828" y="8493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38" name="Straight Arrow Connector 37">
            <a:extLst>
              <a:ext uri="{FF2B5EF4-FFF2-40B4-BE49-F238E27FC236}">
                <a16:creationId xmlns:a16="http://schemas.microsoft.com/office/drawing/2014/main" id="{36DFD9DB-B4D6-C41C-2D15-07916EA48EAC}"/>
              </a:ext>
            </a:extLst>
          </p:cNvPr>
          <p:cNvCxnSpPr>
            <a:cxnSpLocks/>
            <a:endCxn id="7" idx="0"/>
          </p:cNvCxnSpPr>
          <p:nvPr/>
        </p:nvCxnSpPr>
        <p:spPr>
          <a:xfrm>
            <a:off x="3381287" y="572399"/>
            <a:ext cx="0" cy="291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49F900D-ED19-091C-05B2-D803C887159F}"/>
              </a:ext>
            </a:extLst>
          </p:cNvPr>
          <p:cNvCxnSpPr>
            <a:stCxn id="7" idx="3"/>
          </p:cNvCxnSpPr>
          <p:nvPr/>
        </p:nvCxnSpPr>
        <p:spPr>
          <a:xfrm flipV="1">
            <a:off x="4009937" y="1129969"/>
            <a:ext cx="58315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70B85B9-070D-CFF0-5677-2FADA3D31136}"/>
              </a:ext>
            </a:extLst>
          </p:cNvPr>
          <p:cNvCxnSpPr/>
          <p:nvPr/>
        </p:nvCxnSpPr>
        <p:spPr>
          <a:xfrm flipV="1">
            <a:off x="2181998" y="1129968"/>
            <a:ext cx="58315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10ADF6-6FA6-0045-51DD-109F868E3704}"/>
              </a:ext>
            </a:extLst>
          </p:cNvPr>
          <p:cNvCxnSpPr>
            <a:cxnSpLocks/>
          </p:cNvCxnSpPr>
          <p:nvPr/>
        </p:nvCxnSpPr>
        <p:spPr>
          <a:xfrm>
            <a:off x="4593092" y="1127901"/>
            <a:ext cx="0" cy="348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FADA936F-A4EB-05D1-67BF-EC0F5504BE53}"/>
              </a:ext>
            </a:extLst>
          </p:cNvPr>
          <p:cNvSpPr>
            <a:spLocks noChangeArrowheads="1"/>
          </p:cNvSpPr>
          <p:nvPr/>
        </p:nvSpPr>
        <p:spPr bwMode="auto">
          <a:xfrm>
            <a:off x="1915786" y="1441597"/>
            <a:ext cx="511597" cy="19138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8">
            <a:extLst>
              <a:ext uri="{FF2B5EF4-FFF2-40B4-BE49-F238E27FC236}">
                <a16:creationId xmlns:a16="http://schemas.microsoft.com/office/drawing/2014/main" id="{99B6FFE1-3B11-6685-5C36-020054A7C2C4}"/>
              </a:ext>
            </a:extLst>
          </p:cNvPr>
          <p:cNvSpPr>
            <a:spLocks noChangeArrowheads="1"/>
          </p:cNvSpPr>
          <p:nvPr/>
        </p:nvSpPr>
        <p:spPr bwMode="auto">
          <a:xfrm>
            <a:off x="4322098" y="1464324"/>
            <a:ext cx="556409" cy="19680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Admin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49">
            <a:extLst>
              <a:ext uri="{FF2B5EF4-FFF2-40B4-BE49-F238E27FC236}">
                <a16:creationId xmlns:a16="http://schemas.microsoft.com/office/drawing/2014/main" id="{37CF2D3A-151C-286F-A27F-84161CE201CD}"/>
              </a:ext>
            </a:extLst>
          </p:cNvPr>
          <p:cNvSpPr>
            <a:spLocks noChangeArrowheads="1"/>
          </p:cNvSpPr>
          <p:nvPr/>
        </p:nvSpPr>
        <p:spPr bwMode="auto">
          <a:xfrm>
            <a:off x="1522885" y="1917207"/>
            <a:ext cx="1333500" cy="18203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 Meal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E6727F4A-878B-D4BF-25FE-73012CACBA11}"/>
              </a:ext>
            </a:extLst>
          </p:cNvPr>
          <p:cNvSpPr>
            <a:spLocks noChangeArrowheads="1"/>
          </p:cNvSpPr>
          <p:nvPr/>
        </p:nvSpPr>
        <p:spPr bwMode="auto">
          <a:xfrm>
            <a:off x="3950714" y="1917002"/>
            <a:ext cx="1333500" cy="210156"/>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Add Menu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B5145552-09E4-12D5-B1BC-2523FCED7A25}"/>
              </a:ext>
            </a:extLst>
          </p:cNvPr>
          <p:cNvSpPr>
            <a:spLocks noChangeArrowheads="1"/>
          </p:cNvSpPr>
          <p:nvPr/>
        </p:nvSpPr>
        <p:spPr bwMode="auto">
          <a:xfrm>
            <a:off x="1504834" y="2408819"/>
            <a:ext cx="1333500" cy="223949"/>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 Quantity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Rectangle 52">
            <a:extLst>
              <a:ext uri="{FF2B5EF4-FFF2-40B4-BE49-F238E27FC236}">
                <a16:creationId xmlns:a16="http://schemas.microsoft.com/office/drawing/2014/main" id="{99236BD4-F4D7-436F-7912-0047F9828EA5}"/>
              </a:ext>
            </a:extLst>
          </p:cNvPr>
          <p:cNvSpPr>
            <a:spLocks noChangeArrowheads="1"/>
          </p:cNvSpPr>
          <p:nvPr/>
        </p:nvSpPr>
        <p:spPr bwMode="auto">
          <a:xfrm>
            <a:off x="3938014" y="2406871"/>
            <a:ext cx="1333500" cy="19414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Update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54" name="Straight Arrow Connector 53">
            <a:extLst>
              <a:ext uri="{FF2B5EF4-FFF2-40B4-BE49-F238E27FC236}">
                <a16:creationId xmlns:a16="http://schemas.microsoft.com/office/drawing/2014/main" id="{3713E78A-0C60-32B9-C2CF-693647B3E0A9}"/>
              </a:ext>
            </a:extLst>
          </p:cNvPr>
          <p:cNvCxnSpPr>
            <a:cxnSpLocks/>
          </p:cNvCxnSpPr>
          <p:nvPr/>
        </p:nvCxnSpPr>
        <p:spPr>
          <a:xfrm>
            <a:off x="2189635" y="1632985"/>
            <a:ext cx="0" cy="298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76E0270-FBA0-7625-0FB4-1CAB4E238DFE}"/>
              </a:ext>
            </a:extLst>
          </p:cNvPr>
          <p:cNvCxnSpPr>
            <a:cxnSpLocks/>
            <a:stCxn id="49" idx="2"/>
          </p:cNvCxnSpPr>
          <p:nvPr/>
        </p:nvCxnSpPr>
        <p:spPr>
          <a:xfrm>
            <a:off x="4600303" y="1661131"/>
            <a:ext cx="0" cy="25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E09B0E60-FEA3-0967-3DF4-21CAE1BD0479}"/>
              </a:ext>
            </a:extLst>
          </p:cNvPr>
          <p:cNvCxnSpPr>
            <a:cxnSpLocks/>
          </p:cNvCxnSpPr>
          <p:nvPr/>
        </p:nvCxnSpPr>
        <p:spPr>
          <a:xfrm>
            <a:off x="2181998" y="2099245"/>
            <a:ext cx="0" cy="298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04FACA45-B6B3-ED10-CA5D-22676892C339}"/>
              </a:ext>
            </a:extLst>
          </p:cNvPr>
          <p:cNvCxnSpPr>
            <a:cxnSpLocks/>
          </p:cNvCxnSpPr>
          <p:nvPr/>
        </p:nvCxnSpPr>
        <p:spPr>
          <a:xfrm>
            <a:off x="4630537" y="2141742"/>
            <a:ext cx="0" cy="25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7793690C-F103-298A-1AE9-D0E7414007D2}"/>
              </a:ext>
            </a:extLst>
          </p:cNvPr>
          <p:cNvCxnSpPr>
            <a:cxnSpLocks/>
          </p:cNvCxnSpPr>
          <p:nvPr/>
        </p:nvCxnSpPr>
        <p:spPr>
          <a:xfrm>
            <a:off x="2181998" y="2632768"/>
            <a:ext cx="7637" cy="253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5FCE19DB-7AC4-C2CF-AFFF-F1BD4C470FAA}"/>
              </a:ext>
            </a:extLst>
          </p:cNvPr>
          <p:cNvCxnSpPr>
            <a:cxnSpLocks/>
          </p:cNvCxnSpPr>
          <p:nvPr/>
        </p:nvCxnSpPr>
        <p:spPr>
          <a:xfrm>
            <a:off x="4638982" y="2601018"/>
            <a:ext cx="0" cy="25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9A020D62-2D3C-F8DE-0E7F-CB4C51EB9CD8}"/>
              </a:ext>
            </a:extLst>
          </p:cNvPr>
          <p:cNvCxnSpPr>
            <a:cxnSpLocks/>
            <a:endCxn id="71" idx="0"/>
          </p:cNvCxnSpPr>
          <p:nvPr/>
        </p:nvCxnSpPr>
        <p:spPr>
          <a:xfrm>
            <a:off x="2179867" y="3107806"/>
            <a:ext cx="7637" cy="240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B27159F-1F22-619D-90D0-F93B639D6D33}"/>
              </a:ext>
            </a:extLst>
          </p:cNvPr>
          <p:cNvCxnSpPr>
            <a:cxnSpLocks/>
          </p:cNvCxnSpPr>
          <p:nvPr/>
        </p:nvCxnSpPr>
        <p:spPr>
          <a:xfrm>
            <a:off x="4646619" y="3090880"/>
            <a:ext cx="0" cy="25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Oval 70">
            <a:extLst>
              <a:ext uri="{FF2B5EF4-FFF2-40B4-BE49-F238E27FC236}">
                <a16:creationId xmlns:a16="http://schemas.microsoft.com/office/drawing/2014/main" id="{369CA5DE-0DF8-671A-9FE0-6E10AD88701C}"/>
              </a:ext>
            </a:extLst>
          </p:cNvPr>
          <p:cNvSpPr/>
          <p:nvPr/>
        </p:nvSpPr>
        <p:spPr>
          <a:xfrm>
            <a:off x="2091252" y="3348785"/>
            <a:ext cx="192503" cy="209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Oval 75">
            <a:extLst>
              <a:ext uri="{FF2B5EF4-FFF2-40B4-BE49-F238E27FC236}">
                <a16:creationId xmlns:a16="http://schemas.microsoft.com/office/drawing/2014/main" id="{AC656F55-9615-84CC-91F9-B8CDDCFB5797}"/>
              </a:ext>
            </a:extLst>
          </p:cNvPr>
          <p:cNvSpPr/>
          <p:nvPr/>
        </p:nvSpPr>
        <p:spPr>
          <a:xfrm>
            <a:off x="4550367" y="3361298"/>
            <a:ext cx="192503" cy="209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7" name="Straight Arrow Connector 76">
            <a:extLst>
              <a:ext uri="{FF2B5EF4-FFF2-40B4-BE49-F238E27FC236}">
                <a16:creationId xmlns:a16="http://schemas.microsoft.com/office/drawing/2014/main" id="{2475E867-EBEE-7AB1-F946-AA07CF10E0A1}"/>
              </a:ext>
            </a:extLst>
          </p:cNvPr>
          <p:cNvCxnSpPr>
            <a:cxnSpLocks/>
          </p:cNvCxnSpPr>
          <p:nvPr/>
        </p:nvCxnSpPr>
        <p:spPr>
          <a:xfrm>
            <a:off x="2183684" y="3570105"/>
            <a:ext cx="7637" cy="253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CC546B38-8C9B-A804-322D-0C52DC6BFB54}"/>
              </a:ext>
            </a:extLst>
          </p:cNvPr>
          <p:cNvCxnSpPr>
            <a:cxnSpLocks/>
            <a:stCxn id="76" idx="4"/>
          </p:cNvCxnSpPr>
          <p:nvPr/>
        </p:nvCxnSpPr>
        <p:spPr>
          <a:xfrm>
            <a:off x="4646619" y="3571016"/>
            <a:ext cx="0" cy="215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46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46A335-F91F-B8E4-49A5-53589DF605DF}"/>
              </a:ext>
            </a:extLst>
          </p:cNvPr>
          <p:cNvSpPr>
            <a:spLocks noChangeArrowheads="1"/>
          </p:cNvSpPr>
          <p:nvPr/>
        </p:nvSpPr>
        <p:spPr bwMode="auto">
          <a:xfrm>
            <a:off x="1184931" y="844400"/>
            <a:ext cx="1333500" cy="20971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 Quantity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D5747051-2E7C-7E97-8605-F1D9F945D9E6}"/>
              </a:ext>
            </a:extLst>
          </p:cNvPr>
          <p:cNvSpPr>
            <a:spLocks noChangeArrowheads="1"/>
          </p:cNvSpPr>
          <p:nvPr/>
        </p:nvSpPr>
        <p:spPr bwMode="auto">
          <a:xfrm>
            <a:off x="3584871" y="833937"/>
            <a:ext cx="1333500" cy="220182"/>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Update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3">
            <a:extLst>
              <a:ext uri="{FF2B5EF4-FFF2-40B4-BE49-F238E27FC236}">
                <a16:creationId xmlns:a16="http://schemas.microsoft.com/office/drawing/2014/main" id="{D53DD80E-4D20-4FA7-8A9F-E7CD5DD13B69}"/>
              </a:ext>
            </a:extLst>
          </p:cNvPr>
          <p:cNvSpPr>
            <a:spLocks noChangeArrowheads="1"/>
          </p:cNvSpPr>
          <p:nvPr/>
        </p:nvSpPr>
        <p:spPr bwMode="auto">
          <a:xfrm>
            <a:off x="1184931" y="1318258"/>
            <a:ext cx="1333500" cy="25400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5">
            <a:extLst>
              <a:ext uri="{FF2B5EF4-FFF2-40B4-BE49-F238E27FC236}">
                <a16:creationId xmlns:a16="http://schemas.microsoft.com/office/drawing/2014/main" id="{9DE73ED0-B8F1-902C-DA6F-56D99529AA14}"/>
              </a:ext>
            </a:extLst>
          </p:cNvPr>
          <p:cNvSpPr>
            <a:spLocks noChangeArrowheads="1"/>
          </p:cNvSpPr>
          <p:nvPr/>
        </p:nvSpPr>
        <p:spPr bwMode="auto">
          <a:xfrm>
            <a:off x="1184931" y="1811093"/>
            <a:ext cx="1333500" cy="25400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Review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7">
            <a:extLst>
              <a:ext uri="{FF2B5EF4-FFF2-40B4-BE49-F238E27FC236}">
                <a16:creationId xmlns:a16="http://schemas.microsoft.com/office/drawing/2014/main" id="{AEC96DD8-93D1-D4B3-CCA5-9E168FFBA273}"/>
              </a:ext>
            </a:extLst>
          </p:cNvPr>
          <p:cNvSpPr>
            <a:spLocks noChangeArrowheads="1"/>
          </p:cNvSpPr>
          <p:nvPr/>
        </p:nvSpPr>
        <p:spPr bwMode="auto">
          <a:xfrm>
            <a:off x="3584871" y="1318258"/>
            <a:ext cx="1333500" cy="25400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Delete Items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Rounded Corners 30">
            <a:extLst>
              <a:ext uri="{FF2B5EF4-FFF2-40B4-BE49-F238E27FC236}">
                <a16:creationId xmlns:a16="http://schemas.microsoft.com/office/drawing/2014/main" id="{C2A2DDE6-153B-AC30-3D68-0DDF3316343B}"/>
              </a:ext>
            </a:extLst>
          </p:cNvPr>
          <p:cNvSpPr>
            <a:spLocks noChangeArrowheads="1"/>
          </p:cNvSpPr>
          <p:nvPr/>
        </p:nvSpPr>
        <p:spPr bwMode="auto">
          <a:xfrm>
            <a:off x="2700385" y="2212827"/>
            <a:ext cx="1098550" cy="387350"/>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Oval 7">
            <a:extLst>
              <a:ext uri="{FF2B5EF4-FFF2-40B4-BE49-F238E27FC236}">
                <a16:creationId xmlns:a16="http://schemas.microsoft.com/office/drawing/2014/main" id="{709795F1-D5E7-2C2F-DA70-88AFF92ED8C9}"/>
              </a:ext>
            </a:extLst>
          </p:cNvPr>
          <p:cNvSpPr/>
          <p:nvPr/>
        </p:nvSpPr>
        <p:spPr>
          <a:xfrm>
            <a:off x="1672320" y="370542"/>
            <a:ext cx="192503" cy="209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1F56D784-7BB5-ED7A-F425-B543D379D6E4}"/>
              </a:ext>
            </a:extLst>
          </p:cNvPr>
          <p:cNvSpPr/>
          <p:nvPr/>
        </p:nvSpPr>
        <p:spPr>
          <a:xfrm>
            <a:off x="4121667" y="368231"/>
            <a:ext cx="192503" cy="209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5DB3245F-C5A0-AD11-2825-C73694607B7D}"/>
              </a:ext>
            </a:extLst>
          </p:cNvPr>
          <p:cNvCxnSpPr>
            <a:cxnSpLocks/>
          </p:cNvCxnSpPr>
          <p:nvPr/>
        </p:nvCxnSpPr>
        <p:spPr>
          <a:xfrm>
            <a:off x="1768572" y="580025"/>
            <a:ext cx="7637" cy="2539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FFFF676-02AC-04AB-41BF-82EF8E647689}"/>
              </a:ext>
            </a:extLst>
          </p:cNvPr>
          <p:cNvCxnSpPr>
            <a:cxnSpLocks/>
            <a:stCxn id="9" idx="4"/>
          </p:cNvCxnSpPr>
          <p:nvPr/>
        </p:nvCxnSpPr>
        <p:spPr>
          <a:xfrm>
            <a:off x="4217919" y="577949"/>
            <a:ext cx="0" cy="2158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E63D6AC-649E-05D8-F704-255AAACB464D}"/>
              </a:ext>
            </a:extLst>
          </p:cNvPr>
          <p:cNvCxnSpPr/>
          <p:nvPr/>
        </p:nvCxnSpPr>
        <p:spPr>
          <a:xfrm>
            <a:off x="4733020" y="1522779"/>
            <a:ext cx="6985" cy="852805"/>
          </a:xfrm>
          <a:prstGeom prst="line">
            <a:avLst/>
          </a:prstGeom>
          <a:ln w="9525"/>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F05C68A-AB21-2FA6-9AA2-BA9B982BFD1B}"/>
              </a:ext>
            </a:extLst>
          </p:cNvPr>
          <p:cNvCxnSpPr/>
          <p:nvPr/>
        </p:nvCxnSpPr>
        <p:spPr>
          <a:xfrm flipH="1">
            <a:off x="3801475" y="2374949"/>
            <a:ext cx="93599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FB7E7C5-344C-8E5B-D45F-725A85084732}"/>
              </a:ext>
            </a:extLst>
          </p:cNvPr>
          <p:cNvCxnSpPr/>
          <p:nvPr/>
        </p:nvCxnSpPr>
        <p:spPr>
          <a:xfrm flipH="1">
            <a:off x="1672320" y="2073959"/>
            <a:ext cx="3175" cy="306705"/>
          </a:xfrm>
          <a:prstGeom prst="line">
            <a:avLst/>
          </a:prstGeom>
          <a:ln w="9525"/>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459E643-EC15-1867-E1F6-18680B5EF8CB}"/>
              </a:ext>
            </a:extLst>
          </p:cNvPr>
          <p:cNvCxnSpPr/>
          <p:nvPr/>
        </p:nvCxnSpPr>
        <p:spPr>
          <a:xfrm>
            <a:off x="1675495" y="2387649"/>
            <a:ext cx="10033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038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0B39D-CC2E-42E8-884D-BDC9065B4A88}"/>
              </a:ext>
            </a:extLst>
          </p:cNvPr>
          <p:cNvSpPr txBox="1"/>
          <p:nvPr/>
        </p:nvSpPr>
        <p:spPr>
          <a:xfrm>
            <a:off x="582627" y="89013"/>
            <a:ext cx="7752169" cy="553998"/>
          </a:xfrm>
          <a:prstGeom prst="rect">
            <a:avLst/>
          </a:prstGeom>
          <a:noFill/>
        </p:spPr>
        <p:txBody>
          <a:bodyPr wrap="square" rtlCol="0">
            <a:spAutoFit/>
          </a:bodyPr>
          <a:lstStyle/>
          <a:p>
            <a:pPr>
              <a:spcBef>
                <a:spcPts val="0"/>
              </a:spcBef>
              <a:spcAft>
                <a:spcPts val="0"/>
              </a:spcAft>
              <a:buSzPts val="2800"/>
            </a:pPr>
            <a:r>
              <a:rPr lang="en-US" sz="3000" b="1" dirty="0">
                <a:solidFill>
                  <a:srgbClr val="FFD966"/>
                </a:solidFill>
                <a:latin typeface="Times New Roman"/>
                <a:cs typeface="Times New Roman"/>
              </a:rPr>
              <a:t>           Food Hub Architecture </a:t>
            </a:r>
            <a:endParaRPr lang="en-IN" sz="3000" b="1" dirty="0">
              <a:solidFill>
                <a:srgbClr val="FFD966"/>
              </a:solidFill>
              <a:latin typeface="Times New Roman"/>
              <a:cs typeface="Times New Roman"/>
            </a:endParaRPr>
          </a:p>
        </p:txBody>
      </p:sp>
      <p:pic>
        <p:nvPicPr>
          <p:cNvPr id="4" name="Picture 3">
            <a:extLst>
              <a:ext uri="{FF2B5EF4-FFF2-40B4-BE49-F238E27FC236}">
                <a16:creationId xmlns:a16="http://schemas.microsoft.com/office/drawing/2014/main" id="{299D262F-5CFD-482F-9781-A7D4F6461562}"/>
              </a:ext>
            </a:extLst>
          </p:cNvPr>
          <p:cNvPicPr>
            <a:picLocks noChangeAspect="1"/>
          </p:cNvPicPr>
          <p:nvPr/>
        </p:nvPicPr>
        <p:blipFill>
          <a:blip r:embed="rId2"/>
          <a:stretch>
            <a:fillRect/>
          </a:stretch>
        </p:blipFill>
        <p:spPr>
          <a:xfrm>
            <a:off x="0" y="707230"/>
            <a:ext cx="7076995" cy="4436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570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3"/>
          <p:cNvSpPr txBox="1">
            <a:spLocks noGrp="1"/>
          </p:cNvSpPr>
          <p:nvPr>
            <p:ph type="title"/>
          </p:nvPr>
        </p:nvSpPr>
        <p:spPr>
          <a:xfrm>
            <a:off x="1828800" y="1621343"/>
            <a:ext cx="5486400" cy="110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dirty="0">
                <a:solidFill>
                  <a:srgbClr val="FFD966"/>
                </a:solidFill>
                <a:latin typeface="Times New Roman"/>
                <a:ea typeface="Times New Roman"/>
                <a:cs typeface="Times New Roman"/>
                <a:sym typeface="Times New Roman"/>
              </a:rPr>
              <a:t>Tech Slack and Architecture</a:t>
            </a:r>
            <a:endParaRPr sz="3000" b="1" dirty="0">
              <a:solidFill>
                <a:srgbClr val="FFD966"/>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Shape 72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07AC792-4237-4046-B6C4-F559D2D3D444}"/>
              </a:ext>
            </a:extLst>
          </p:cNvPr>
          <p:cNvPicPr>
            <a:picLocks noChangeAspect="1"/>
          </p:cNvPicPr>
          <p:nvPr/>
        </p:nvPicPr>
        <p:blipFill>
          <a:blip r:embed="rId3"/>
          <a:stretch>
            <a:fillRect/>
          </a:stretch>
        </p:blipFill>
        <p:spPr>
          <a:xfrm>
            <a:off x="3038475" y="874713"/>
            <a:ext cx="1176338" cy="1166813"/>
          </a:xfrm>
          <a:prstGeom prst="rect">
            <a:avLst/>
          </a:prstGeom>
        </p:spPr>
      </p:pic>
      <p:pic>
        <p:nvPicPr>
          <p:cNvPr id="731" name="Google Shape;731;p45"/>
          <p:cNvPicPr preferRelativeResize="0"/>
          <p:nvPr/>
        </p:nvPicPr>
        <p:blipFill>
          <a:blip r:embed="rId4">
            <a:alphaModFix/>
          </a:blip>
          <a:stretch>
            <a:fillRect/>
          </a:stretch>
        </p:blipFill>
        <p:spPr>
          <a:xfrm>
            <a:off x="3038475" y="2097088"/>
            <a:ext cx="1176338" cy="1052513"/>
          </a:xfrm>
          <a:prstGeom prst="rect">
            <a:avLst/>
          </a:prstGeom>
        </p:spPr>
      </p:pic>
      <p:pic>
        <p:nvPicPr>
          <p:cNvPr id="12" name="Google Shape;745;p46">
            <a:extLst>
              <a:ext uri="{FF2B5EF4-FFF2-40B4-BE49-F238E27FC236}">
                <a16:creationId xmlns:a16="http://schemas.microsoft.com/office/drawing/2014/main" id="{A0A234D5-45EB-48B3-BD49-7FAA1D7EC2F0}"/>
              </a:ext>
            </a:extLst>
          </p:cNvPr>
          <p:cNvPicPr preferRelativeResize="0"/>
          <p:nvPr/>
        </p:nvPicPr>
        <p:blipFill>
          <a:blip r:embed="rId5">
            <a:alphaModFix/>
          </a:blip>
          <a:stretch>
            <a:fillRect/>
          </a:stretch>
        </p:blipFill>
        <p:spPr>
          <a:xfrm>
            <a:off x="3038475" y="3205163"/>
            <a:ext cx="1176338" cy="1063625"/>
          </a:xfrm>
          <a:prstGeom prst="rect">
            <a:avLst/>
          </a:prstGeom>
        </p:spPr>
      </p:pic>
      <p:pic>
        <p:nvPicPr>
          <p:cNvPr id="733" name="Google Shape;733;p45"/>
          <p:cNvPicPr preferRelativeResize="0"/>
          <p:nvPr/>
        </p:nvPicPr>
        <p:blipFill>
          <a:blip r:embed="rId6">
            <a:alphaModFix/>
          </a:blip>
          <a:stretch>
            <a:fillRect/>
          </a:stretch>
        </p:blipFill>
        <p:spPr>
          <a:xfrm>
            <a:off x="4270375" y="874713"/>
            <a:ext cx="2314575" cy="1604963"/>
          </a:xfrm>
          <a:prstGeom prst="rect">
            <a:avLst/>
          </a:prstGeom>
        </p:spPr>
      </p:pic>
      <p:pic>
        <p:nvPicPr>
          <p:cNvPr id="736" name="Google Shape;736;p45"/>
          <p:cNvPicPr preferRelativeResize="0"/>
          <p:nvPr/>
        </p:nvPicPr>
        <p:blipFill>
          <a:blip r:embed="rId7">
            <a:alphaModFix/>
          </a:blip>
          <a:stretch>
            <a:fillRect/>
          </a:stretch>
        </p:blipFill>
        <p:spPr>
          <a:xfrm>
            <a:off x="6640513" y="874713"/>
            <a:ext cx="1863725" cy="1604963"/>
          </a:xfrm>
          <a:prstGeom prst="rect">
            <a:avLst/>
          </a:prstGeom>
        </p:spPr>
      </p:pic>
      <p:pic>
        <p:nvPicPr>
          <p:cNvPr id="735" name="Google Shape;735;p45"/>
          <p:cNvPicPr preferRelativeResize="0"/>
          <p:nvPr/>
        </p:nvPicPr>
        <p:blipFill>
          <a:blip r:embed="rId8">
            <a:alphaModFix/>
          </a:blip>
          <a:stretch>
            <a:fillRect/>
          </a:stretch>
        </p:blipFill>
        <p:spPr>
          <a:xfrm>
            <a:off x="4270375" y="2535238"/>
            <a:ext cx="2051050" cy="1731963"/>
          </a:xfrm>
          <a:prstGeom prst="rect">
            <a:avLst/>
          </a:prstGeom>
        </p:spPr>
      </p:pic>
      <p:pic>
        <p:nvPicPr>
          <p:cNvPr id="734" name="Google Shape;734;p45"/>
          <p:cNvPicPr preferRelativeResize="0"/>
          <p:nvPr/>
        </p:nvPicPr>
        <p:blipFill>
          <a:blip r:embed="rId9">
            <a:alphaModFix/>
          </a:blip>
          <a:stretch>
            <a:fillRect/>
          </a:stretch>
        </p:blipFill>
        <p:spPr>
          <a:xfrm>
            <a:off x="6376988" y="2535238"/>
            <a:ext cx="2128838" cy="1731963"/>
          </a:xfrm>
          <a:prstGeom prst="rect">
            <a:avLst/>
          </a:prstGeom>
        </p:spPr>
      </p:pic>
      <p:sp>
        <p:nvSpPr>
          <p:cNvPr id="729" name="Google Shape;729;p45"/>
          <p:cNvSpPr txBox="1">
            <a:spLocks noGrp="1"/>
          </p:cNvSpPr>
          <p:nvPr>
            <p:ph type="title"/>
          </p:nvPr>
        </p:nvSpPr>
        <p:spPr>
          <a:xfrm>
            <a:off x="418257" y="1543050"/>
            <a:ext cx="2057400" cy="2057400"/>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nSpc>
                <a:spcPct val="90000"/>
              </a:lnSpc>
              <a:spcAft>
                <a:spcPts val="0"/>
              </a:spcAft>
            </a:pPr>
            <a:r>
              <a:rPr lang="en-US" sz="2000" kern="1200" dirty="0">
                <a:solidFill>
                  <a:srgbClr val="FFFFFF"/>
                </a:solidFill>
                <a:latin typeface="+mj-lt"/>
                <a:ea typeface="+mj-ea"/>
                <a:cs typeface="+mj-cs"/>
                <a:sym typeface="Times New Roman"/>
              </a:rPr>
              <a:t>Backend &amp; DB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1"/>
        <p:cNvGrpSpPr/>
        <p:nvPr/>
      </p:nvGrpSpPr>
      <p:grpSpPr>
        <a:xfrm>
          <a:off x="0" y="0"/>
          <a:ext cx="0" cy="0"/>
          <a:chOff x="0" y="0"/>
          <a:chExt cx="0" cy="0"/>
        </a:xfrm>
      </p:grpSpPr>
      <p:pic>
        <p:nvPicPr>
          <p:cNvPr id="753" name="Google Shape;753;p47"/>
          <p:cNvPicPr preferRelativeResize="0"/>
          <p:nvPr/>
        </p:nvPicPr>
        <p:blipFill rotWithShape="1">
          <a:blip r:embed="rId3"/>
          <a:srcRect t="18682"/>
          <a:stretch/>
        </p:blipFill>
        <p:spPr>
          <a:xfrm>
            <a:off x="3198114" y="68590"/>
            <a:ext cx="5943600" cy="2537450"/>
          </a:xfrm>
          <a:prstGeom prst="rect">
            <a:avLst/>
          </a:prstGeom>
          <a:noFill/>
        </p:spPr>
      </p:pic>
      <p:pic>
        <p:nvPicPr>
          <p:cNvPr id="757" name="Google Shape;757;p47"/>
          <p:cNvPicPr preferRelativeResize="0"/>
          <p:nvPr/>
        </p:nvPicPr>
        <p:blipFill rotWithShape="1">
          <a:blip r:embed="rId4"/>
          <a:srcRect t="10446" r="-1" b="-1"/>
          <a:stretch/>
        </p:blipFill>
        <p:spPr>
          <a:xfrm>
            <a:off x="3488187" y="2835408"/>
            <a:ext cx="5653527" cy="2308091"/>
          </a:xfrm>
          <a:prstGeom prst="rect">
            <a:avLst/>
          </a:prstGeom>
          <a:noFill/>
        </p:spPr>
      </p:pic>
      <p:sp>
        <p:nvSpPr>
          <p:cNvPr id="2" name="Google Shape;729;p45">
            <a:extLst>
              <a:ext uri="{FF2B5EF4-FFF2-40B4-BE49-F238E27FC236}">
                <a16:creationId xmlns:a16="http://schemas.microsoft.com/office/drawing/2014/main" id="{96C18E33-3D65-248B-AD85-CEBE7D64A1BA}"/>
              </a:ext>
            </a:extLst>
          </p:cNvPr>
          <p:cNvSpPr txBox="1">
            <a:spLocks/>
          </p:cNvSpPr>
          <p:nvPr/>
        </p:nvSpPr>
        <p:spPr bwMode="auto">
          <a:xfrm>
            <a:off x="570357" y="1284837"/>
            <a:ext cx="2326592" cy="2537460"/>
          </a:xfrm>
          <a:prstGeom prst="ellipse">
            <a:avLst/>
          </a:prstGeom>
          <a:solidFill>
            <a:srgbClr val="262626"/>
          </a:solidFill>
          <a:ln w="174625" cmpd="thinThick">
            <a:solidFill>
              <a:srgbClr val="262626"/>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rtlCol="0" anchor="ctr" anchorCtr="0" compatLnSpc="1">
            <a:prstTxWarp prst="textNoShape">
              <a:avLst/>
            </a:prstTxWarp>
            <a:normAutofit/>
          </a:bodyPr>
          <a:lstStyle>
            <a:lvl1pPr algn="ctr" rtl="0" eaLnBrk="1" fontAlgn="base" hangingPunct="1">
              <a:spcBef>
                <a:spcPct val="0"/>
              </a:spcBef>
              <a:spcAft>
                <a:spcPct val="0"/>
              </a:spcAft>
              <a:defRPr sz="3300" kern="1200">
                <a:solidFill>
                  <a:schemeClr val="tx2"/>
                </a:solidFill>
                <a:latin typeface="+mj-lt"/>
                <a:ea typeface="+mj-ea"/>
                <a:cs typeface="+mj-cs"/>
              </a:defRPr>
            </a:lvl1pPr>
            <a:lvl2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cs typeface="Arial" panose="020B0604020202020204" pitchFamily="34" charset="0"/>
              </a:defRPr>
            </a:lvl9pPr>
          </a:lstStyle>
          <a:p>
            <a:pPr>
              <a:lnSpc>
                <a:spcPct val="90000"/>
              </a:lnSpc>
              <a:spcAft>
                <a:spcPts val="0"/>
              </a:spcAft>
            </a:pPr>
            <a:r>
              <a:rPr lang="en-US" sz="2000" kern="1200" dirty="0">
                <a:solidFill>
                  <a:schemeClr val="bg1"/>
                </a:solidFill>
                <a:latin typeface="+mj-lt"/>
                <a:ea typeface="+mj-ea"/>
                <a:cs typeface="+mj-cs"/>
                <a:sym typeface="Times New Roman"/>
              </a:rPr>
              <a:t>DevOps/</a:t>
            </a:r>
          </a:p>
          <a:p>
            <a:pPr>
              <a:lnSpc>
                <a:spcPct val="90000"/>
              </a:lnSpc>
              <a:spcAft>
                <a:spcPts val="0"/>
              </a:spcAft>
            </a:pPr>
            <a:r>
              <a:rPr lang="en-US" sz="2000" kern="1200" dirty="0">
                <a:solidFill>
                  <a:schemeClr val="bg1"/>
                </a:solidFill>
                <a:latin typeface="+mj-lt"/>
                <a:ea typeface="+mj-ea"/>
                <a:cs typeface="+mj-cs"/>
                <a:sym typeface="Times New Roman"/>
              </a:rPr>
              <a:t>Cloud -AWS </a:t>
            </a:r>
            <a:endParaRPr lang="en-US" sz="2000" dirty="0">
              <a:solidFill>
                <a:schemeClr val="bg1"/>
              </a:solidFill>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986A-9D1B-E3C0-27C2-5E812F8E1C7E}"/>
              </a:ext>
            </a:extLst>
          </p:cNvPr>
          <p:cNvSpPr>
            <a:spLocks noGrp="1"/>
          </p:cNvSpPr>
          <p:nvPr>
            <p:ph type="ctrTitle"/>
          </p:nvPr>
        </p:nvSpPr>
        <p:spPr/>
        <p:txBody>
          <a:bodyPr/>
          <a:lstStyle/>
          <a:p>
            <a:r>
              <a:rPr lang="en" sz="4800" b="1" dirty="0">
                <a:solidFill>
                  <a:srgbClr val="FFD966"/>
                </a:solidFill>
                <a:latin typeface="Times New Roman"/>
                <a:ea typeface="Times New Roman"/>
                <a:cs typeface="Times New Roman"/>
                <a:sym typeface="Times New Roman"/>
              </a:rPr>
              <a:t>Agile Methodology</a:t>
            </a:r>
            <a:endParaRPr lang="en-IN" dirty="0"/>
          </a:p>
        </p:txBody>
      </p:sp>
      <p:sp>
        <p:nvSpPr>
          <p:cNvPr id="3" name="Subtitle 2">
            <a:extLst>
              <a:ext uri="{FF2B5EF4-FFF2-40B4-BE49-F238E27FC236}">
                <a16:creationId xmlns:a16="http://schemas.microsoft.com/office/drawing/2014/main" id="{6819E90D-0803-F0B8-C3F6-2779123217F6}"/>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507604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58;p36">
            <a:extLst>
              <a:ext uri="{FF2B5EF4-FFF2-40B4-BE49-F238E27FC236}">
                <a16:creationId xmlns:a16="http://schemas.microsoft.com/office/drawing/2014/main" id="{6DB0F726-24D5-DD1C-6810-A54BE4F8A2E9}"/>
              </a:ext>
            </a:extLst>
          </p:cNvPr>
          <p:cNvPicPr preferRelativeResize="0"/>
          <p:nvPr/>
        </p:nvPicPr>
        <p:blipFill>
          <a:blip r:embed="rId2"/>
          <a:stretch>
            <a:fillRect/>
          </a:stretch>
        </p:blipFill>
        <p:spPr>
          <a:xfrm>
            <a:off x="0" y="1"/>
            <a:ext cx="9144000" cy="5029200"/>
          </a:xfrm>
          <a:prstGeom prst="rect">
            <a:avLst/>
          </a:prstGeom>
          <a:noFill/>
        </p:spPr>
      </p:pic>
    </p:spTree>
    <p:extLst>
      <p:ext uri="{BB962C8B-B14F-4D97-AF65-F5344CB8AC3E}">
        <p14:creationId xmlns:p14="http://schemas.microsoft.com/office/powerpoint/2010/main" val="95896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4"/>
          <p:cNvSpPr txBox="1"/>
          <p:nvPr/>
        </p:nvSpPr>
        <p:spPr>
          <a:xfrm>
            <a:off x="1230400" y="1351425"/>
            <a:ext cx="629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568" name="Google Shape;568;p24"/>
          <p:cNvSpPr txBox="1"/>
          <p:nvPr/>
        </p:nvSpPr>
        <p:spPr>
          <a:xfrm>
            <a:off x="605125" y="312900"/>
            <a:ext cx="189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D966"/>
                </a:solidFill>
                <a:latin typeface="Times New Roman"/>
                <a:ea typeface="Times New Roman"/>
                <a:cs typeface="Times New Roman"/>
                <a:sym typeface="Times New Roman"/>
              </a:rPr>
              <a:t>Agenda</a:t>
            </a:r>
            <a:endParaRPr sz="3000" b="1" dirty="0">
              <a:solidFill>
                <a:srgbClr val="FFD966"/>
              </a:solidFill>
              <a:latin typeface="Times New Roman"/>
              <a:ea typeface="Times New Roman"/>
              <a:cs typeface="Times New Roman"/>
              <a:sym typeface="Times New Roman"/>
            </a:endParaRPr>
          </a:p>
        </p:txBody>
      </p:sp>
      <p:sp>
        <p:nvSpPr>
          <p:cNvPr id="569" name="Google Shape;569;p24"/>
          <p:cNvSpPr txBox="1"/>
          <p:nvPr/>
        </p:nvSpPr>
        <p:spPr>
          <a:xfrm>
            <a:off x="525612" y="1022504"/>
            <a:ext cx="4316400" cy="2954625"/>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Food Hub Journey</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Problem Statement</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Project Management</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Tech Stack and Architecture</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Application Demo</a:t>
            </a: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Future Scope</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Challenges</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Conclusions</a:t>
            </a:r>
            <a:endParaRPr sz="1800" dirty="0">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AutoNum type="arabicPeriod"/>
            </a:pPr>
            <a:r>
              <a:rPr lang="en" sz="1800" dirty="0">
                <a:solidFill>
                  <a:schemeClr val="lt1"/>
                </a:solidFill>
                <a:latin typeface="Times New Roman"/>
                <a:ea typeface="Times New Roman"/>
                <a:cs typeface="Times New Roman"/>
                <a:sym typeface="Times New Roman"/>
              </a:rPr>
              <a:t>Q &amp; A</a:t>
            </a:r>
            <a:endParaRPr sz="1800" dirty="0">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sz="1800" dirty="0">
              <a:solidFill>
                <a:schemeClr val="lt1"/>
              </a:solidFill>
              <a:latin typeface="Times New Roman"/>
              <a:ea typeface="Times New Roman"/>
              <a:cs typeface="Times New Roman"/>
              <a:sym typeface="Times New Roman"/>
            </a:endParaRPr>
          </a:p>
        </p:txBody>
      </p:sp>
      <p:pic>
        <p:nvPicPr>
          <p:cNvPr id="570" name="Google Shape;570;p24"/>
          <p:cNvPicPr preferRelativeResize="0"/>
          <p:nvPr/>
        </p:nvPicPr>
        <p:blipFill>
          <a:blip r:embed="rId3">
            <a:alphaModFix/>
          </a:blip>
          <a:stretch>
            <a:fillRect/>
          </a:stretch>
        </p:blipFill>
        <p:spPr>
          <a:xfrm>
            <a:off x="4539175" y="540000"/>
            <a:ext cx="3917650" cy="32722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7"/>
          <p:cNvSpPr txBox="1">
            <a:spLocks noGrp="1"/>
          </p:cNvSpPr>
          <p:nvPr>
            <p:ph type="title"/>
          </p:nvPr>
        </p:nvSpPr>
        <p:spPr>
          <a:xfrm>
            <a:off x="4316500" y="1365050"/>
            <a:ext cx="43971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FFD966"/>
                </a:solidFill>
                <a:latin typeface="Times New Roman"/>
                <a:ea typeface="Times New Roman"/>
                <a:cs typeface="Times New Roman"/>
                <a:sym typeface="Times New Roman"/>
              </a:rPr>
              <a:t>Application Demo</a:t>
            </a:r>
            <a:endParaRPr sz="3000">
              <a:solidFill>
                <a:srgbClr val="FFD966"/>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63"/>
          <p:cNvSpPr txBox="1">
            <a:spLocks noGrp="1"/>
          </p:cNvSpPr>
          <p:nvPr>
            <p:ph type="title"/>
          </p:nvPr>
        </p:nvSpPr>
        <p:spPr>
          <a:xfrm>
            <a:off x="4777350" y="2086500"/>
            <a:ext cx="3996000" cy="97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FFD966"/>
                </a:solidFill>
                <a:latin typeface="Times New Roman"/>
                <a:ea typeface="Times New Roman"/>
                <a:cs typeface="Times New Roman"/>
                <a:sym typeface="Times New Roman"/>
              </a:rPr>
              <a:t>Conclusion</a:t>
            </a:r>
            <a:endParaRPr sz="3000" b="1">
              <a:solidFill>
                <a:srgbClr val="FFD966"/>
              </a:solidFill>
              <a:latin typeface="Times New Roman"/>
              <a:ea typeface="Times New Roman"/>
              <a:cs typeface="Times New Roman"/>
              <a:sym typeface="Times New Roman"/>
            </a:endParaRPr>
          </a:p>
        </p:txBody>
      </p:sp>
      <p:pic>
        <p:nvPicPr>
          <p:cNvPr id="924" name="Google Shape;924;p63"/>
          <p:cNvPicPr preferRelativeResize="0"/>
          <p:nvPr/>
        </p:nvPicPr>
        <p:blipFill>
          <a:blip r:embed="rId3">
            <a:alphaModFix/>
          </a:blip>
          <a:stretch>
            <a:fillRect/>
          </a:stretch>
        </p:blipFill>
        <p:spPr>
          <a:xfrm>
            <a:off x="628950" y="628950"/>
            <a:ext cx="3996000" cy="399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3"/>
          <p:cNvSpPr txBox="1">
            <a:spLocks noGrp="1"/>
          </p:cNvSpPr>
          <p:nvPr>
            <p:ph type="title"/>
          </p:nvPr>
        </p:nvSpPr>
        <p:spPr>
          <a:xfrm>
            <a:off x="718850" y="-87250"/>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solidFill>
                  <a:srgbClr val="FFD966"/>
                </a:solidFill>
                <a:latin typeface="Times New Roman"/>
                <a:ea typeface="Times New Roman"/>
                <a:cs typeface="Times New Roman"/>
                <a:sym typeface="Times New Roman"/>
              </a:rPr>
              <a:t>Team Members</a:t>
            </a:r>
            <a:endParaRPr sz="3000" dirty="0">
              <a:solidFill>
                <a:srgbClr val="FFD966"/>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6821D599-F796-4F66-885D-8FD4409E9200}"/>
              </a:ext>
            </a:extLst>
          </p:cNvPr>
          <p:cNvSpPr txBox="1"/>
          <p:nvPr/>
        </p:nvSpPr>
        <p:spPr>
          <a:xfrm>
            <a:off x="885139" y="1119226"/>
            <a:ext cx="5632704" cy="2246769"/>
          </a:xfrm>
          <a:prstGeom prst="rect">
            <a:avLst/>
          </a:prstGeom>
          <a:noFill/>
        </p:spPr>
        <p:txBody>
          <a:bodyPr wrap="square" rtlCol="0">
            <a:spAutoFit/>
          </a:bodyPr>
          <a:lstStyle/>
          <a:p>
            <a:pPr marL="285750" indent="-285750" algn="l">
              <a:buFont typeface="Wingdings" panose="05000000000000000000" pitchFamily="2" charset="2"/>
              <a:buChar char="Ø"/>
            </a:pPr>
            <a:r>
              <a:rPr lang="en-IN" b="1" i="0" dirty="0">
                <a:solidFill>
                  <a:srgbClr val="252424"/>
                </a:solidFill>
                <a:effectLst/>
                <a:latin typeface="Segoe UI" panose="020B0502040204020203" pitchFamily="34" charset="0"/>
              </a:rPr>
              <a:t>Pratik Barahate</a:t>
            </a:r>
          </a:p>
          <a:p>
            <a:pPr marL="285750" indent="-285750" algn="l">
              <a:buFont typeface="Wingdings" panose="05000000000000000000" pitchFamily="2" charset="2"/>
              <a:buChar char="Ø"/>
            </a:pPr>
            <a:endParaRPr lang="en-IN" b="1" dirty="0">
              <a:solidFill>
                <a:srgbClr val="252424"/>
              </a:solidFill>
              <a:latin typeface="Segoe UI" panose="020B0502040204020203" pitchFamily="34" charset="0"/>
            </a:endParaRPr>
          </a:p>
          <a:p>
            <a:pPr marL="285750" indent="-285750" algn="l">
              <a:buFont typeface="Wingdings" panose="05000000000000000000" pitchFamily="2" charset="2"/>
              <a:buChar char="Ø"/>
            </a:pPr>
            <a:endParaRPr lang="en-IN" b="1" i="0" dirty="0">
              <a:solidFill>
                <a:srgbClr val="252424"/>
              </a:solidFill>
              <a:effectLst/>
              <a:latin typeface="Segoe UI" panose="020B0502040204020203" pitchFamily="34" charset="0"/>
            </a:endParaRPr>
          </a:p>
          <a:p>
            <a:pPr marL="285750" indent="-285750" algn="l">
              <a:buFont typeface="Wingdings" panose="05000000000000000000" pitchFamily="2" charset="2"/>
              <a:buChar char="Ø"/>
            </a:pPr>
            <a:r>
              <a:rPr lang="en-IN" b="1" dirty="0">
                <a:solidFill>
                  <a:srgbClr val="252424"/>
                </a:solidFill>
                <a:latin typeface="Segoe UI" panose="020B0502040204020203" pitchFamily="34" charset="0"/>
              </a:rPr>
              <a:t>Ashok Pathuri</a:t>
            </a:r>
          </a:p>
          <a:p>
            <a:pPr marL="285750" indent="-285750" algn="l">
              <a:buFont typeface="Wingdings" panose="05000000000000000000" pitchFamily="2" charset="2"/>
              <a:buChar char="Ø"/>
            </a:pPr>
            <a:endParaRPr lang="en-IN" b="1" dirty="0">
              <a:solidFill>
                <a:srgbClr val="252424"/>
              </a:solidFill>
              <a:latin typeface="Segoe UI" panose="020B0502040204020203" pitchFamily="34" charset="0"/>
            </a:endParaRPr>
          </a:p>
          <a:p>
            <a:pPr marL="285750" indent="-285750" algn="l">
              <a:buFont typeface="Wingdings" panose="05000000000000000000" pitchFamily="2" charset="2"/>
              <a:buChar char="Ø"/>
            </a:pPr>
            <a:endParaRPr lang="en-IN" b="1" dirty="0">
              <a:solidFill>
                <a:srgbClr val="252424"/>
              </a:solidFill>
              <a:latin typeface="Segoe UI" panose="020B0502040204020203" pitchFamily="34" charset="0"/>
            </a:endParaRPr>
          </a:p>
          <a:p>
            <a:pPr marL="285750" indent="-285750" algn="l">
              <a:buFont typeface="Wingdings" panose="05000000000000000000" pitchFamily="2" charset="2"/>
              <a:buChar char="Ø"/>
            </a:pPr>
            <a:r>
              <a:rPr lang="en-IN" b="1" dirty="0">
                <a:solidFill>
                  <a:srgbClr val="252424"/>
                </a:solidFill>
                <a:latin typeface="Segoe UI" panose="020B0502040204020203" pitchFamily="34" charset="0"/>
              </a:rPr>
              <a:t>Sreepriya O S</a:t>
            </a:r>
          </a:p>
          <a:p>
            <a:pPr algn="l"/>
            <a:endParaRPr lang="en-IN" b="1" i="0" dirty="0">
              <a:solidFill>
                <a:srgbClr val="252424"/>
              </a:solidFill>
              <a:effectLst/>
              <a:latin typeface="Segoe UI" panose="020B0502040204020203" pitchFamily="34" charset="0"/>
            </a:endParaRPr>
          </a:p>
          <a:p>
            <a:pPr algn="l"/>
            <a:endParaRPr lang="en-IN" b="1" dirty="0">
              <a:solidFill>
                <a:srgbClr val="252424"/>
              </a:solidFill>
              <a:latin typeface="Segoe UI" panose="020B0502040204020203" pitchFamily="34" charset="0"/>
            </a:endParaRPr>
          </a:p>
          <a:p>
            <a:pPr algn="l"/>
            <a:endParaRPr lang="en-IN" b="1" i="0" dirty="0">
              <a:solidFill>
                <a:srgbClr val="252424"/>
              </a:solidFill>
              <a:effectLst/>
              <a:latin typeface="Segoe UI" panose="020B050204020402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64"/>
          <p:cNvSpPr txBox="1">
            <a:spLocks noGrp="1"/>
          </p:cNvSpPr>
          <p:nvPr>
            <p:ph type="title"/>
          </p:nvPr>
        </p:nvSpPr>
        <p:spPr>
          <a:xfrm>
            <a:off x="4635625" y="1904000"/>
            <a:ext cx="5029800" cy="67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FFD966"/>
                </a:solidFill>
                <a:latin typeface="Times New Roman"/>
                <a:ea typeface="Times New Roman"/>
                <a:cs typeface="Times New Roman"/>
                <a:sym typeface="Times New Roman"/>
              </a:rPr>
              <a:t>Testimonials</a:t>
            </a:r>
            <a:endParaRPr sz="3000">
              <a:solidFill>
                <a:srgbClr val="FFD966"/>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6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a:solidFill>
                  <a:srgbClr val="FFD966"/>
                </a:solidFill>
                <a:latin typeface="Times New Roman"/>
                <a:ea typeface="Times New Roman"/>
                <a:cs typeface="Times New Roman"/>
                <a:sym typeface="Times New Roman"/>
              </a:rPr>
              <a:t>POC Testimonial</a:t>
            </a:r>
            <a:endParaRPr sz="3000">
              <a:solidFill>
                <a:srgbClr val="FFD966"/>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46"/>
        <p:cNvGrpSpPr/>
        <p:nvPr/>
      </p:nvGrpSpPr>
      <p:grpSpPr>
        <a:xfrm>
          <a:off x="0" y="0"/>
          <a:ext cx="0" cy="0"/>
          <a:chOff x="0" y="0"/>
          <a:chExt cx="0" cy="0"/>
        </a:xfrm>
      </p:grpSpPr>
      <p:sp>
        <p:nvSpPr>
          <p:cNvPr id="947" name="Google Shape;947;p6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a:solidFill>
                  <a:srgbClr val="FFD966"/>
                </a:solidFill>
                <a:latin typeface="Times New Roman"/>
                <a:ea typeface="Times New Roman"/>
                <a:cs typeface="Times New Roman"/>
                <a:sym typeface="Times New Roman"/>
              </a:rPr>
              <a:t>Trainer Testimonials</a:t>
            </a:r>
            <a:endParaRPr sz="3000">
              <a:solidFill>
                <a:srgbClr val="FFD966"/>
              </a:solidFill>
              <a:latin typeface="Times New Roman"/>
              <a:ea typeface="Times New Roman"/>
              <a:cs typeface="Times New Roman"/>
              <a:sym typeface="Times New Roman"/>
            </a:endParaRPr>
          </a:p>
        </p:txBody>
      </p:sp>
      <p:pic>
        <p:nvPicPr>
          <p:cNvPr id="948" name="Google Shape;948;p67"/>
          <p:cNvPicPr preferRelativeResize="0"/>
          <p:nvPr/>
        </p:nvPicPr>
        <p:blipFill rotWithShape="1">
          <a:blip r:embed="rId3">
            <a:alphaModFix/>
          </a:blip>
          <a:srcRect l="64550" t="10898" r="24889" b="61120"/>
          <a:stretch/>
        </p:blipFill>
        <p:spPr>
          <a:xfrm>
            <a:off x="571500" y="1238400"/>
            <a:ext cx="2456010" cy="2909700"/>
          </a:xfrm>
          <a:prstGeom prst="ellipse">
            <a:avLst/>
          </a:prstGeom>
          <a:noFill/>
          <a:ln w="114300" cap="flat" cmpd="sng">
            <a:solidFill>
              <a:srgbClr val="F1C232"/>
            </a:solidFill>
            <a:prstDash val="solid"/>
            <a:round/>
            <a:headEnd type="none" w="sm" len="sm"/>
            <a:tailEnd type="none" w="sm" len="sm"/>
          </a:ln>
        </p:spPr>
      </p:pic>
      <p:sp>
        <p:nvSpPr>
          <p:cNvPr id="950" name="Google Shape;950;p67"/>
          <p:cNvSpPr txBox="1"/>
          <p:nvPr/>
        </p:nvSpPr>
        <p:spPr>
          <a:xfrm>
            <a:off x="3373575" y="1238400"/>
            <a:ext cx="496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2" name="Google Shape;949;p67">
            <a:extLst>
              <a:ext uri="{FF2B5EF4-FFF2-40B4-BE49-F238E27FC236}">
                <a16:creationId xmlns:a16="http://schemas.microsoft.com/office/drawing/2014/main" id="{C54CB56F-11C2-FD52-000A-D9ADDF524DDF}"/>
              </a:ext>
            </a:extLst>
          </p:cNvPr>
          <p:cNvSpPr/>
          <p:nvPr/>
        </p:nvSpPr>
        <p:spPr>
          <a:xfrm>
            <a:off x="3373574" y="923355"/>
            <a:ext cx="5509169" cy="3494964"/>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algn="just">
              <a:spcBef>
                <a:spcPts val="0"/>
              </a:spcBef>
              <a:spcAft>
                <a:spcPts val="0"/>
              </a:spcAft>
            </a:pPr>
            <a:r>
              <a:rPr lang="en-US" sz="1800" dirty="0">
                <a:solidFill>
                  <a:srgbClr val="212121"/>
                </a:solidFill>
                <a:latin typeface="Times New Roman"/>
                <a:ea typeface="Times New Roman"/>
                <a:cs typeface="Times New Roman"/>
                <a:sym typeface="Times New Roman"/>
              </a:rPr>
              <a:t>Kudos to the team for completion of their Entire Training Program. I have seen aggressiveness and proactiveness to work on the area of improvement whenever needed. Appreciate to the entire team to achieve the Training Goal and expectation together. Each of the team members has developed the different Core values like Inclusive Collaboration, Learning Mindset, Partnering for client impact, Engaging with Openness. Congratulations to each one of you. Proud of you My Team. Best of luck each one of you.</a:t>
            </a:r>
            <a:endParaRPr lang="en-US" sz="1200" dirty="0">
              <a:latin typeface="Nunito"/>
              <a:ea typeface="Nunito"/>
              <a:cs typeface="Nunito"/>
              <a:sym typeface="Nunito"/>
            </a:endParaRPr>
          </a:p>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55"/>
        <p:cNvGrpSpPr/>
        <p:nvPr/>
      </p:nvGrpSpPr>
      <p:grpSpPr>
        <a:xfrm>
          <a:off x="0" y="0"/>
          <a:ext cx="0" cy="0"/>
          <a:chOff x="0" y="0"/>
          <a:chExt cx="0" cy="0"/>
        </a:xfrm>
      </p:grpSpPr>
      <p:sp>
        <p:nvSpPr>
          <p:cNvPr id="956" name="Google Shape;956;p68"/>
          <p:cNvSpPr txBox="1">
            <a:spLocks noGrp="1"/>
          </p:cNvSpPr>
          <p:nvPr>
            <p:ph type="title"/>
          </p:nvPr>
        </p:nvSpPr>
        <p:spPr>
          <a:xfrm>
            <a:off x="879236" y="0"/>
            <a:ext cx="7006500" cy="817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dirty="0">
                <a:solidFill>
                  <a:srgbClr val="FFD966"/>
                </a:solidFill>
                <a:latin typeface="Times New Roman"/>
                <a:ea typeface="Times New Roman"/>
                <a:cs typeface="Times New Roman"/>
                <a:sym typeface="Times New Roman"/>
              </a:rPr>
              <a:t>Batch Testimonials</a:t>
            </a:r>
            <a:endParaRPr sz="3000" dirty="0">
              <a:solidFill>
                <a:srgbClr val="FFD966"/>
              </a:solidFill>
              <a:latin typeface="Times New Roman"/>
              <a:ea typeface="Times New Roman"/>
              <a:cs typeface="Times New Roman"/>
              <a:sym typeface="Times New Roman"/>
            </a:endParaRPr>
          </a:p>
        </p:txBody>
      </p:sp>
      <p:sp>
        <p:nvSpPr>
          <p:cNvPr id="965" name="Google Shape;965;p68"/>
          <p:cNvSpPr/>
          <p:nvPr/>
        </p:nvSpPr>
        <p:spPr>
          <a:xfrm>
            <a:off x="6089624" y="3128952"/>
            <a:ext cx="2536435" cy="1737552"/>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erson with a mustache&#10;&#10;Description automatically generated with low confidence">
            <a:extLst>
              <a:ext uri="{FF2B5EF4-FFF2-40B4-BE49-F238E27FC236}">
                <a16:creationId xmlns:a16="http://schemas.microsoft.com/office/drawing/2014/main" id="{9D43AF2E-DAC5-1D12-DA09-AA0C68329687}"/>
              </a:ext>
            </a:extLst>
          </p:cNvPr>
          <p:cNvPicPr>
            <a:picLocks noChangeAspect="1"/>
          </p:cNvPicPr>
          <p:nvPr/>
        </p:nvPicPr>
        <p:blipFill rotWithShape="1">
          <a:blip r:embed="rId3"/>
          <a:srcRect b="6243"/>
          <a:stretch/>
        </p:blipFill>
        <p:spPr>
          <a:xfrm>
            <a:off x="3346578" y="817800"/>
            <a:ext cx="2071815" cy="2049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with her arms crossed&#10;&#10;Description automatically generated with low confidence">
            <a:extLst>
              <a:ext uri="{FF2B5EF4-FFF2-40B4-BE49-F238E27FC236}">
                <a16:creationId xmlns:a16="http://schemas.microsoft.com/office/drawing/2014/main" id="{3019003C-D0FF-B6DB-4EB3-1FAC7BF78293}"/>
              </a:ext>
            </a:extLst>
          </p:cNvPr>
          <p:cNvPicPr>
            <a:picLocks noChangeAspect="1"/>
          </p:cNvPicPr>
          <p:nvPr/>
        </p:nvPicPr>
        <p:blipFill rotWithShape="1">
          <a:blip r:embed="rId4"/>
          <a:srcRect l="30452" t="21467" r="3851" b="35190"/>
          <a:stretch/>
        </p:blipFill>
        <p:spPr>
          <a:xfrm>
            <a:off x="6159080" y="883026"/>
            <a:ext cx="2060106" cy="19591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Google Shape;965;p68">
            <a:extLst>
              <a:ext uri="{FF2B5EF4-FFF2-40B4-BE49-F238E27FC236}">
                <a16:creationId xmlns:a16="http://schemas.microsoft.com/office/drawing/2014/main" id="{5679EDE5-B80F-BC17-9862-46A68896B3DA}"/>
              </a:ext>
            </a:extLst>
          </p:cNvPr>
          <p:cNvSpPr/>
          <p:nvPr/>
        </p:nvSpPr>
        <p:spPr>
          <a:xfrm>
            <a:off x="3248411" y="3115284"/>
            <a:ext cx="2647178" cy="1704430"/>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5;p68">
            <a:extLst>
              <a:ext uri="{FF2B5EF4-FFF2-40B4-BE49-F238E27FC236}">
                <a16:creationId xmlns:a16="http://schemas.microsoft.com/office/drawing/2014/main" id="{8C527DAF-2F90-18E2-2701-AB4402E27C1A}"/>
              </a:ext>
            </a:extLst>
          </p:cNvPr>
          <p:cNvSpPr/>
          <p:nvPr/>
        </p:nvSpPr>
        <p:spPr>
          <a:xfrm>
            <a:off x="171599" y="3103730"/>
            <a:ext cx="2785152" cy="1674300"/>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69F508B-4A7F-0078-3DB6-49B5855988E7}"/>
              </a:ext>
            </a:extLst>
          </p:cNvPr>
          <p:cNvPicPr>
            <a:picLocks noChangeAspect="1"/>
          </p:cNvPicPr>
          <p:nvPr/>
        </p:nvPicPr>
        <p:blipFill>
          <a:blip r:embed="rId5"/>
          <a:srcRect t="9753" b="9753"/>
          <a:stretch/>
        </p:blipFill>
        <p:spPr>
          <a:xfrm>
            <a:off x="410127" y="699450"/>
            <a:ext cx="2071816" cy="21427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Google Shape;962;p68">
            <a:extLst>
              <a:ext uri="{FF2B5EF4-FFF2-40B4-BE49-F238E27FC236}">
                <a16:creationId xmlns:a16="http://schemas.microsoft.com/office/drawing/2014/main" id="{DB54A5FF-2712-D367-6992-BC515C269567}"/>
              </a:ext>
            </a:extLst>
          </p:cNvPr>
          <p:cNvSpPr txBox="1"/>
          <p:nvPr/>
        </p:nvSpPr>
        <p:spPr>
          <a:xfrm>
            <a:off x="150150" y="3082092"/>
            <a:ext cx="2785152" cy="1948195"/>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400" dirty="0">
                <a:latin typeface="Times New Roman"/>
                <a:ea typeface="Times New Roman"/>
                <a:cs typeface="Times New Roman"/>
                <a:sym typeface="Times New Roman"/>
              </a:rPr>
              <a:t>It was a great learning experience. I learned about the technologies and the project by coordinating with each team .Thank you to the entire team for the good collaboration during the whole training.</a:t>
            </a:r>
            <a:endParaRPr sz="1400" dirty="0">
              <a:latin typeface="Times New Roman"/>
              <a:ea typeface="Times New Roman"/>
              <a:cs typeface="Times New Roman"/>
              <a:sym typeface="Times New Roman"/>
            </a:endParaRPr>
          </a:p>
          <a:p>
            <a:pPr marL="0" lvl="0" indent="0" algn="just" rtl="0">
              <a:spcBef>
                <a:spcPts val="0"/>
              </a:spcBef>
              <a:spcAft>
                <a:spcPts val="0"/>
              </a:spcAft>
              <a:buNone/>
            </a:pPr>
            <a:endParaRPr dirty="0">
              <a:latin typeface="Nunito"/>
              <a:ea typeface="Nunito"/>
              <a:cs typeface="Nunito"/>
              <a:sym typeface="Nunito"/>
            </a:endParaRPr>
          </a:p>
        </p:txBody>
      </p:sp>
      <p:sp>
        <p:nvSpPr>
          <p:cNvPr id="5" name="Google Shape;964;p68">
            <a:extLst>
              <a:ext uri="{FF2B5EF4-FFF2-40B4-BE49-F238E27FC236}">
                <a16:creationId xmlns:a16="http://schemas.microsoft.com/office/drawing/2014/main" id="{04BC350B-17FF-124F-E4E6-0CAD52857F1C}"/>
              </a:ext>
            </a:extLst>
          </p:cNvPr>
          <p:cNvSpPr txBox="1"/>
          <p:nvPr/>
        </p:nvSpPr>
        <p:spPr>
          <a:xfrm>
            <a:off x="3311900" y="3086185"/>
            <a:ext cx="2501100" cy="1948195"/>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400" dirty="0">
                <a:latin typeface="Times New Roman"/>
                <a:cs typeface="Times New Roman"/>
                <a:sym typeface="Times New Roman"/>
              </a:rPr>
              <a:t>Overall , It was a great experience . It was challenging journey but learned a lot of new technologies, what are industry standards. and also  learnt how real projects works.</a:t>
            </a:r>
            <a:endParaRPr sz="1400" dirty="0">
              <a:latin typeface="Times New Roman"/>
              <a:cs typeface="Times New Roman"/>
              <a:sym typeface="Times New Roman"/>
            </a:endParaRPr>
          </a:p>
          <a:p>
            <a:pPr marL="0" lvl="0" indent="0" algn="just" rtl="0">
              <a:spcBef>
                <a:spcPts val="0"/>
              </a:spcBef>
              <a:spcAft>
                <a:spcPts val="0"/>
              </a:spcAft>
              <a:buNone/>
            </a:pPr>
            <a:endParaRPr dirty="0">
              <a:latin typeface="Nunito"/>
              <a:ea typeface="Nunito"/>
              <a:cs typeface="Nunito"/>
              <a:sym typeface="Nunito"/>
            </a:endParaRPr>
          </a:p>
        </p:txBody>
      </p:sp>
      <p:sp>
        <p:nvSpPr>
          <p:cNvPr id="6" name="Google Shape;966;p68">
            <a:extLst>
              <a:ext uri="{FF2B5EF4-FFF2-40B4-BE49-F238E27FC236}">
                <a16:creationId xmlns:a16="http://schemas.microsoft.com/office/drawing/2014/main" id="{1411EE8C-98C4-B7AA-9CD9-4096D54317CD}"/>
              </a:ext>
            </a:extLst>
          </p:cNvPr>
          <p:cNvSpPr txBox="1"/>
          <p:nvPr/>
        </p:nvSpPr>
        <p:spPr>
          <a:xfrm>
            <a:off x="6159717" y="3125367"/>
            <a:ext cx="2501100" cy="1671196"/>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400" dirty="0">
                <a:latin typeface="Times New Roman"/>
                <a:cs typeface="Times New Roman"/>
              </a:rPr>
              <a:t>For me it was good exposure , and got chance to learned to learn new technologies .Kudos to the entire batch for engaging with the whole project. Thank you all.</a:t>
            </a:r>
            <a:endParaRPr sz="1400" dirty="0">
              <a:latin typeface="Times New Roman"/>
              <a:cs typeface="Times New Roman"/>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69"/>
          <p:cNvPicPr preferRelativeResize="0"/>
          <p:nvPr/>
        </p:nvPicPr>
        <p:blipFill>
          <a:blip r:embed="rId3">
            <a:alphaModFix/>
          </a:blip>
          <a:stretch>
            <a:fillRect/>
          </a:stretch>
        </p:blipFill>
        <p:spPr>
          <a:xfrm>
            <a:off x="0" y="0"/>
            <a:ext cx="9144000" cy="5143502"/>
          </a:xfrm>
          <a:prstGeom prst="rect">
            <a:avLst/>
          </a:prstGeom>
          <a:noFill/>
          <a:ln>
            <a:noFill/>
          </a:ln>
        </p:spPr>
      </p:pic>
      <p:sp>
        <p:nvSpPr>
          <p:cNvPr id="972" name="Google Shape;972;p69"/>
          <p:cNvSpPr txBox="1"/>
          <p:nvPr/>
        </p:nvSpPr>
        <p:spPr>
          <a:xfrm>
            <a:off x="3004975" y="1659200"/>
            <a:ext cx="2894400" cy="107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b="1">
                <a:solidFill>
                  <a:srgbClr val="F1C232"/>
                </a:solidFill>
                <a:latin typeface="Times New Roman"/>
                <a:ea typeface="Times New Roman"/>
                <a:cs typeface="Times New Roman"/>
                <a:sym typeface="Times New Roman"/>
              </a:rPr>
              <a:t>Q &amp; A</a:t>
            </a:r>
            <a:endParaRPr sz="4400" b="1">
              <a:solidFill>
                <a:srgbClr val="F1C232"/>
              </a:solidFill>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71"/>
          <p:cNvSpPr txBox="1">
            <a:spLocks noGrp="1"/>
          </p:cNvSpPr>
          <p:nvPr>
            <p:ph type="title"/>
          </p:nvPr>
        </p:nvSpPr>
        <p:spPr>
          <a:xfrm>
            <a:off x="4247425" y="2167975"/>
            <a:ext cx="5546700" cy="970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r>
              <a:rPr lang="en" sz="4000">
                <a:solidFill>
                  <a:srgbClr val="FFD966"/>
                </a:solidFill>
                <a:latin typeface="Times New Roman"/>
                <a:ea typeface="Times New Roman"/>
                <a:cs typeface="Times New Roman"/>
                <a:sym typeface="Times New Roman"/>
              </a:rPr>
              <a:t>Thank you</a:t>
            </a:r>
            <a:endParaRPr sz="4000" b="1">
              <a:solidFill>
                <a:srgbClr val="FFD966"/>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F9E0-741C-4EF6-83D8-C0E709CA01B9}"/>
              </a:ext>
            </a:extLst>
          </p:cNvPr>
          <p:cNvSpPr>
            <a:spLocks noGrp="1"/>
          </p:cNvSpPr>
          <p:nvPr>
            <p:ph type="title"/>
          </p:nvPr>
        </p:nvSpPr>
        <p:spPr/>
        <p:txBody>
          <a:bodyPr/>
          <a:lstStyle/>
          <a:p>
            <a:r>
              <a:rPr lang="en-US" dirty="0">
                <a:solidFill>
                  <a:srgbClr val="FFC000"/>
                </a:solidFill>
              </a:rPr>
              <a:t>Food hub</a:t>
            </a:r>
            <a:endParaRPr lang="en-IN" dirty="0">
              <a:solidFill>
                <a:srgbClr val="FFC000"/>
              </a:solidFill>
            </a:endParaRPr>
          </a:p>
        </p:txBody>
      </p:sp>
      <p:sp>
        <p:nvSpPr>
          <p:cNvPr id="3" name="Text Placeholder 2">
            <a:extLst>
              <a:ext uri="{FF2B5EF4-FFF2-40B4-BE49-F238E27FC236}">
                <a16:creationId xmlns:a16="http://schemas.microsoft.com/office/drawing/2014/main" id="{B536B93F-6339-4DC1-81A3-3F35D208B926}"/>
              </a:ext>
            </a:extLst>
          </p:cNvPr>
          <p:cNvSpPr>
            <a:spLocks noGrp="1"/>
          </p:cNvSpPr>
          <p:nvPr>
            <p:ph type="body" idx="1"/>
          </p:nvPr>
        </p:nvSpPr>
        <p:spPr>
          <a:xfrm>
            <a:off x="1158143" y="1674461"/>
            <a:ext cx="7030500" cy="2541600"/>
          </a:xfrm>
        </p:spPr>
        <p:txBody>
          <a:bodyPr/>
          <a:lstStyle/>
          <a:p>
            <a:pPr marL="488950" indent="-342900">
              <a:buFont typeface="+mj-lt"/>
              <a:buAutoNum type="arabicPeriod"/>
            </a:pPr>
            <a:r>
              <a:rPr lang="en-US" sz="1800" dirty="0">
                <a:solidFill>
                  <a:srgbClr val="242424"/>
                </a:solidFill>
                <a:effectLst/>
                <a:latin typeface="Arial" panose="020B0604020202020204" pitchFamily="34" charset="0"/>
                <a:ea typeface="Arial" panose="020B0604020202020204" pitchFamily="34" charset="0"/>
                <a:cs typeface="Arial" panose="020B0604020202020204" pitchFamily="34" charset="0"/>
              </a:rPr>
              <a:t>This is a microservice based application which can be used for food delivery for users/customers. </a:t>
            </a:r>
          </a:p>
          <a:p>
            <a:pPr marL="488950" indent="-342900">
              <a:buFont typeface="+mj-lt"/>
              <a:buAutoNum type="arabicPeriod"/>
            </a:pPr>
            <a:endParaRPr lang="en-US" sz="1800" dirty="0">
              <a:solidFill>
                <a:srgbClr val="242424"/>
              </a:solidFill>
              <a:latin typeface="Arial" panose="020B0604020202020204" pitchFamily="34" charset="0"/>
              <a:ea typeface="Arial" panose="020B0604020202020204" pitchFamily="34" charset="0"/>
              <a:cs typeface="Arial" panose="020B0604020202020204" pitchFamily="34" charset="0"/>
            </a:endParaRPr>
          </a:p>
          <a:p>
            <a:pPr marL="488950" indent="-342900">
              <a:buFont typeface="+mj-lt"/>
              <a:buAutoNum type="arabicPeriod"/>
            </a:pPr>
            <a:r>
              <a:rPr lang="en-US" sz="1800" dirty="0">
                <a:solidFill>
                  <a:srgbClr val="242424"/>
                </a:solidFill>
                <a:effectLst/>
                <a:latin typeface="Arial" panose="020B0604020202020204" pitchFamily="34" charset="0"/>
                <a:ea typeface="Arial" panose="020B0604020202020204" pitchFamily="34" charset="0"/>
                <a:cs typeface="Arial" panose="020B0604020202020204" pitchFamily="34" charset="0"/>
              </a:rPr>
              <a:t>The customers will be able to order food on online either through separate order or by selecting pre-defined monthly or weekly plans or by customizing plans as per needs of the users.</a:t>
            </a:r>
            <a:endParaRPr lang="en-IN"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7741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3"/>
          <p:cNvSpPr txBox="1"/>
          <p:nvPr/>
        </p:nvSpPr>
        <p:spPr>
          <a:xfrm>
            <a:off x="1230400" y="1351425"/>
            <a:ext cx="629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9" name="TextBox 8">
            <a:extLst>
              <a:ext uri="{FF2B5EF4-FFF2-40B4-BE49-F238E27FC236}">
                <a16:creationId xmlns:a16="http://schemas.microsoft.com/office/drawing/2014/main" id="{4433E202-0234-407F-8CFE-572FBA47F2A4}"/>
              </a:ext>
            </a:extLst>
          </p:cNvPr>
          <p:cNvSpPr txBox="1"/>
          <p:nvPr/>
        </p:nvSpPr>
        <p:spPr>
          <a:xfrm>
            <a:off x="629087" y="1015708"/>
            <a:ext cx="4272594" cy="938719"/>
          </a:xfrm>
          <a:prstGeom prst="rect">
            <a:avLst/>
          </a:prstGeom>
          <a:noFill/>
        </p:spPr>
        <p:txBody>
          <a:bodyPr wrap="square" rtlCol="0">
            <a:spAutoFit/>
          </a:bodyPr>
          <a:lstStyle/>
          <a:p>
            <a:pPr marR="73025" lvl="1">
              <a:lnSpc>
                <a:spcPct val="150000"/>
              </a:lnSpc>
              <a:spcBef>
                <a:spcPts val="130"/>
              </a:spcBef>
              <a:spcAft>
                <a:spcPts val="1200"/>
              </a:spcAft>
            </a:pPr>
            <a:endParaRPr lang="en-IN"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IN" dirty="0"/>
          </a:p>
        </p:txBody>
      </p:sp>
      <p:pic>
        <p:nvPicPr>
          <p:cNvPr id="8" name="Picture 7" descr="Graphical user interface&#10;&#10;Description automatically generated">
            <a:extLst>
              <a:ext uri="{FF2B5EF4-FFF2-40B4-BE49-F238E27FC236}">
                <a16:creationId xmlns:a16="http://schemas.microsoft.com/office/drawing/2014/main" id="{8B3DCC15-3A95-3C42-F6DA-62D962A66849}"/>
              </a:ext>
            </a:extLst>
          </p:cNvPr>
          <p:cNvPicPr>
            <a:picLocks noChangeAspect="1"/>
          </p:cNvPicPr>
          <p:nvPr/>
        </p:nvPicPr>
        <p:blipFill>
          <a:blip r:embed="rId3"/>
          <a:stretch>
            <a:fillRect/>
          </a:stretch>
        </p:blipFill>
        <p:spPr>
          <a:xfrm>
            <a:off x="5081732" y="481693"/>
            <a:ext cx="4062268" cy="4580163"/>
          </a:xfrm>
          <a:prstGeom prst="rect">
            <a:avLst/>
          </a:prstGeom>
        </p:spPr>
      </p:pic>
      <p:sp>
        <p:nvSpPr>
          <p:cNvPr id="10" name="Rectangle 9">
            <a:extLst>
              <a:ext uri="{FF2B5EF4-FFF2-40B4-BE49-F238E27FC236}">
                <a16:creationId xmlns:a16="http://schemas.microsoft.com/office/drawing/2014/main" id="{241FA1E7-834E-7B87-0179-A7F76B529CB4}"/>
              </a:ext>
            </a:extLst>
          </p:cNvPr>
          <p:cNvSpPr/>
          <p:nvPr/>
        </p:nvSpPr>
        <p:spPr>
          <a:xfrm>
            <a:off x="2100304" y="167652"/>
            <a:ext cx="4090802"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solidFill>
                  <a:srgbClr val="FFD966"/>
                </a:solidFill>
                <a:effectLst/>
                <a:latin typeface="Arial" panose="020B0604020202020204" pitchFamily="34" charset="0"/>
                <a:ea typeface="Times New Roman" panose="02020603050405020304" pitchFamily="18" charset="0"/>
                <a:cs typeface="Times New Roman" panose="02020603050405020304" pitchFamily="18" charset="0"/>
              </a:rPr>
              <a:t>Benefits for User/Customer</a:t>
            </a:r>
          </a:p>
          <a:p>
            <a:pPr algn="ctr"/>
            <a:endParaRPr lang="en-IN" dirty="0"/>
          </a:p>
        </p:txBody>
      </p:sp>
      <p:sp>
        <p:nvSpPr>
          <p:cNvPr id="13" name="TextBox 12">
            <a:extLst>
              <a:ext uri="{FF2B5EF4-FFF2-40B4-BE49-F238E27FC236}">
                <a16:creationId xmlns:a16="http://schemas.microsoft.com/office/drawing/2014/main" id="{2BD5759B-1F43-F29C-4F9E-48E44ACFD151}"/>
              </a:ext>
            </a:extLst>
          </p:cNvPr>
          <p:cNvSpPr txBox="1"/>
          <p:nvPr/>
        </p:nvSpPr>
        <p:spPr>
          <a:xfrm>
            <a:off x="215900" y="1015708"/>
            <a:ext cx="4906735" cy="2761012"/>
          </a:xfrm>
          <a:prstGeom prst="rect">
            <a:avLst/>
          </a:prstGeom>
          <a:noFill/>
        </p:spPr>
        <p:txBody>
          <a:bodyPr wrap="square">
            <a:spAutoFit/>
          </a:bodyPr>
          <a:lstStyle/>
          <a:p>
            <a:pPr marL="342900" marR="73025" lvl="0" indent="-342900">
              <a:lnSpc>
                <a:spcPts val="1200"/>
              </a:lnSpc>
              <a:spcBef>
                <a:spcPts val="130"/>
              </a:spcBef>
              <a:buFont typeface="+mj-lt"/>
              <a:buAutoNum type="arabicPeriod"/>
            </a:pPr>
            <a:r>
              <a:rPr lang="en-US" dirty="0">
                <a:ea typeface="Times New Roman" panose="02020603050405020304" pitchFamily="18" charset="0"/>
                <a:cs typeface="Times New Roman" panose="02020603050405020304" pitchFamily="18" charset="0"/>
              </a:rPr>
              <a:t>Customers can order food online using</a:t>
            </a:r>
          </a:p>
          <a:p>
            <a:pPr marL="342900" marR="73025" lvl="0" indent="-342900">
              <a:lnSpc>
                <a:spcPts val="1200"/>
              </a:lnSpc>
              <a:spcBef>
                <a:spcPts val="130"/>
              </a:spcBef>
              <a:buFont typeface="+mj-lt"/>
              <a:buAutoNum type="arabicPeriod"/>
            </a:pPr>
            <a:endParaRPr lang="en-US" dirty="0">
              <a:ea typeface="Times New Roman" panose="02020603050405020304" pitchFamily="18" charset="0"/>
              <a:cs typeface="Times New Roman" panose="02020603050405020304" pitchFamily="18" charset="0"/>
            </a:endParaRPr>
          </a:p>
          <a:p>
            <a:pPr marR="73025" lvl="0">
              <a:lnSpc>
                <a:spcPts val="1200"/>
              </a:lnSpc>
              <a:spcBef>
                <a:spcPts val="130"/>
              </a:spcBef>
            </a:pPr>
            <a:r>
              <a:rPr lang="en-US" dirty="0">
                <a:ea typeface="Times New Roman" panose="02020603050405020304" pitchFamily="18" charset="0"/>
                <a:cs typeface="Times New Roman" panose="02020603050405020304" pitchFamily="18" charset="0"/>
              </a:rPr>
              <a:t>      FoodHub from wide variety of products.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73025" lvl="0" indent="-342900">
              <a:lnSpc>
                <a:spcPts val="1200"/>
              </a:lnSpc>
              <a:spcBef>
                <a:spcPts val="130"/>
              </a:spcBef>
              <a:buFont typeface="+mj-lt"/>
              <a:buAutoNum type="arabicPeriod"/>
            </a:pPr>
            <a:endParaRPr lang="en-IN" sz="1200" dirty="0">
              <a:effectLst/>
              <a:latin typeface="Arial" panose="020B0604020202020204" pitchFamily="34" charset="0"/>
              <a:ea typeface="Times New Roman" panose="02020603050405020304" pitchFamily="18" charset="0"/>
              <a:cs typeface="Times New Roman" panose="02020603050405020304" pitchFamily="18" charset="0"/>
            </a:endParaRPr>
          </a:p>
          <a:p>
            <a:pPr marR="73025" lvl="0">
              <a:lnSpc>
                <a:spcPts val="12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2.   PG Users will be able to select from </a:t>
            </a:r>
          </a:p>
          <a:p>
            <a:pPr marL="342900" marR="73025" lvl="0" indent="-342900">
              <a:lnSpc>
                <a:spcPts val="1200"/>
              </a:lnSpc>
              <a:buFont typeface="+mj-lt"/>
              <a:buAutoNum type="arabicPeriod"/>
            </a:pPr>
            <a:endParaRPr lang="en-US" dirty="0">
              <a:ea typeface="Times New Roman" panose="02020603050405020304" pitchFamily="18" charset="0"/>
              <a:cs typeface="Times New Roman" panose="02020603050405020304" pitchFamily="18" charset="0"/>
            </a:endParaRPr>
          </a:p>
          <a:p>
            <a:pPr marR="73025" lvl="0">
              <a:lnSpc>
                <a:spcPts val="12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pre-defined meal plans as per their</a:t>
            </a:r>
          </a:p>
          <a:p>
            <a:pPr marR="73025" lvl="0">
              <a:lnSpc>
                <a:spcPts val="1200"/>
              </a:lnSpc>
            </a:pPr>
            <a:endParaRPr lang="en-US" dirty="0">
              <a:ea typeface="Times New Roman" panose="02020603050405020304" pitchFamily="18" charset="0"/>
              <a:cs typeface="Times New Roman" panose="02020603050405020304" pitchFamily="18" charset="0"/>
            </a:endParaRPr>
          </a:p>
          <a:p>
            <a:pPr marR="73025" lvl="0">
              <a:lnSpc>
                <a:spcPts val="12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pocket.</a:t>
            </a:r>
          </a:p>
          <a:p>
            <a:pPr marR="73025" lvl="0">
              <a:lnSpc>
                <a:spcPts val="1200"/>
              </a:lnSpc>
            </a:pPr>
            <a:r>
              <a:rPr lang="en-IN" sz="1200" dirty="0">
                <a:ea typeface="Times New Roman" panose="02020603050405020304" pitchFamily="18" charset="0"/>
                <a:cs typeface="Times New Roman" panose="02020603050405020304" pitchFamily="18" charset="0"/>
              </a:rPr>
              <a:t> </a:t>
            </a:r>
          </a:p>
          <a:p>
            <a:pPr marL="342900" marR="73025" lvl="0" indent="-342900">
              <a:lnSpc>
                <a:spcPts val="1200"/>
              </a:lnSpc>
              <a:buAutoNum type="arabicPlain" startAt="3"/>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Meal plans will be available for discounted</a:t>
            </a:r>
          </a:p>
          <a:p>
            <a:pPr marL="342900" marR="73025" lvl="0" indent="-342900">
              <a:lnSpc>
                <a:spcPts val="1200"/>
              </a:lnSpc>
              <a:buAutoNum type="arabicPlain" startAt="3"/>
            </a:pPr>
            <a:endParaRPr lang="en-US" dirty="0">
              <a:ea typeface="Times New Roman" panose="02020603050405020304" pitchFamily="18" charset="0"/>
              <a:cs typeface="Times New Roman" panose="02020603050405020304" pitchFamily="18" charset="0"/>
            </a:endParaRPr>
          </a:p>
          <a:p>
            <a:pPr marR="73025" lvl="0">
              <a:lnSpc>
                <a:spcPts val="1200"/>
              </a:lnSpc>
            </a:pPr>
            <a:r>
              <a:rPr lang="en-US" dirty="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price points.</a:t>
            </a:r>
          </a:p>
          <a:p>
            <a:pPr marL="342900" marR="73025" lvl="0" indent="-342900">
              <a:lnSpc>
                <a:spcPts val="1200"/>
              </a:lnSpc>
              <a:buFont typeface="+mj-lt"/>
              <a:buAutoNum type="arabicPeriod"/>
            </a:pPr>
            <a:endParaRPr lang="en-IN" sz="1200" dirty="0">
              <a:effectLst/>
              <a:latin typeface="Arial" panose="020B0604020202020204" pitchFamily="34" charset="0"/>
              <a:ea typeface="Times New Roman" panose="02020603050405020304" pitchFamily="18" charset="0"/>
              <a:cs typeface="Times New Roman" panose="02020603050405020304" pitchFamily="18" charset="0"/>
            </a:endParaRPr>
          </a:p>
          <a:p>
            <a:pPr marR="73025" lvl="0">
              <a:lnSpc>
                <a:spcPts val="1200"/>
              </a:lnSpc>
              <a:spcAft>
                <a:spcPts val="12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4.   Weekly/Monthly plans can be selected as </a:t>
            </a:r>
          </a:p>
          <a:p>
            <a:pPr marR="73025" lvl="0">
              <a:lnSpc>
                <a:spcPts val="1200"/>
              </a:lnSpc>
              <a:spcAft>
                <a:spcPts val="1200"/>
              </a:spcAft>
            </a:pPr>
            <a:r>
              <a:rPr lang="en-US" dirty="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required.</a:t>
            </a:r>
            <a:endParaRPr lang="en-IN"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5"/>
          <p:cNvSpPr txBox="1">
            <a:spLocks noGrp="1"/>
          </p:cNvSpPr>
          <p:nvPr>
            <p:ph type="title"/>
          </p:nvPr>
        </p:nvSpPr>
        <p:spPr>
          <a:xfrm>
            <a:off x="1221313" y="3476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solidFill>
                  <a:srgbClr val="FFD966"/>
                </a:solidFill>
                <a:latin typeface="Times New Roman"/>
                <a:ea typeface="Times New Roman"/>
                <a:cs typeface="Times New Roman"/>
                <a:sym typeface="Times New Roman"/>
              </a:rPr>
              <a:t>Food Hub Journey</a:t>
            </a:r>
            <a:endParaRPr sz="3000" dirty="0">
              <a:solidFill>
                <a:srgbClr val="FFD966"/>
              </a:solidFill>
              <a:latin typeface="Times New Roman"/>
              <a:ea typeface="Times New Roman"/>
              <a:cs typeface="Times New Roman"/>
              <a:sym typeface="Times New Roman"/>
            </a:endParaRPr>
          </a:p>
        </p:txBody>
      </p:sp>
      <p:sp>
        <p:nvSpPr>
          <p:cNvPr id="576" name="Google Shape;576;p25"/>
          <p:cNvSpPr txBox="1">
            <a:spLocks noGrp="1"/>
          </p:cNvSpPr>
          <p:nvPr>
            <p:ph type="body" idx="1"/>
          </p:nvPr>
        </p:nvSpPr>
        <p:spPr>
          <a:xfrm>
            <a:off x="720000" y="1104850"/>
            <a:ext cx="7890600" cy="358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900" dirty="0">
              <a:solidFill>
                <a:schemeClr val="lt1"/>
              </a:solidFill>
            </a:endParaRPr>
          </a:p>
          <a:p>
            <a:pPr marL="0" lvl="0" indent="0" algn="l" rtl="0">
              <a:spcBef>
                <a:spcPts val="1200"/>
              </a:spcBef>
              <a:spcAft>
                <a:spcPts val="0"/>
              </a:spcAft>
              <a:buNone/>
            </a:pPr>
            <a:endParaRPr sz="2900" dirty="0">
              <a:solidFill>
                <a:schemeClr val="lt1"/>
              </a:solidFill>
            </a:endParaRPr>
          </a:p>
          <a:p>
            <a:pPr marL="0" lvl="0" indent="0" algn="l" rtl="0">
              <a:spcBef>
                <a:spcPts val="1200"/>
              </a:spcBef>
              <a:spcAft>
                <a:spcPts val="1200"/>
              </a:spcAft>
              <a:buNone/>
            </a:pPr>
            <a:endParaRPr dirty="0"/>
          </a:p>
        </p:txBody>
      </p:sp>
      <p:sp>
        <p:nvSpPr>
          <p:cNvPr id="8" name="Rectangle: Rounded Corners 7">
            <a:extLst>
              <a:ext uri="{FF2B5EF4-FFF2-40B4-BE49-F238E27FC236}">
                <a16:creationId xmlns:a16="http://schemas.microsoft.com/office/drawing/2014/main" id="{75FD55A3-F06D-4FD7-815A-594B95F032D3}"/>
              </a:ext>
            </a:extLst>
          </p:cNvPr>
          <p:cNvSpPr/>
          <p:nvPr/>
        </p:nvSpPr>
        <p:spPr>
          <a:xfrm>
            <a:off x="597469" y="1346900"/>
            <a:ext cx="1343692" cy="484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January 3rd</a:t>
            </a:r>
            <a:endParaRPr lang="en-IN" dirty="0">
              <a:solidFill>
                <a:srgbClr val="C00000"/>
              </a:solidFill>
            </a:endParaRPr>
          </a:p>
        </p:txBody>
      </p:sp>
      <p:sp>
        <p:nvSpPr>
          <p:cNvPr id="17" name="Rectangle: Rounded Corners 16">
            <a:extLst>
              <a:ext uri="{FF2B5EF4-FFF2-40B4-BE49-F238E27FC236}">
                <a16:creationId xmlns:a16="http://schemas.microsoft.com/office/drawing/2014/main" id="{2F19E982-3DDD-4B71-891B-99F7DFFED468}"/>
              </a:ext>
            </a:extLst>
          </p:cNvPr>
          <p:cNvSpPr/>
          <p:nvPr/>
        </p:nvSpPr>
        <p:spPr>
          <a:xfrm>
            <a:off x="7250841" y="1353930"/>
            <a:ext cx="1343692" cy="484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a:p>
            <a:pPr algn="ctr"/>
            <a:r>
              <a:rPr lang="en-US" dirty="0">
                <a:solidFill>
                  <a:srgbClr val="C00000"/>
                </a:solidFill>
              </a:rPr>
              <a:t>February </a:t>
            </a:r>
            <a:br>
              <a:rPr lang="en-US" dirty="0">
                <a:solidFill>
                  <a:srgbClr val="C00000"/>
                </a:solidFill>
              </a:rPr>
            </a:br>
            <a:r>
              <a:rPr lang="en-US" dirty="0">
                <a:solidFill>
                  <a:srgbClr val="C00000"/>
                </a:solidFill>
              </a:rPr>
              <a:t>3rd</a:t>
            </a:r>
            <a:endParaRPr lang="en-IN" dirty="0">
              <a:solidFill>
                <a:srgbClr val="C00000"/>
              </a:solidFill>
            </a:endParaRPr>
          </a:p>
          <a:p>
            <a:pPr algn="ctr"/>
            <a:endParaRPr lang="en-IN" dirty="0"/>
          </a:p>
        </p:txBody>
      </p:sp>
      <p:sp>
        <p:nvSpPr>
          <p:cNvPr id="18" name="Rectangle: Rounded Corners 17">
            <a:extLst>
              <a:ext uri="{FF2B5EF4-FFF2-40B4-BE49-F238E27FC236}">
                <a16:creationId xmlns:a16="http://schemas.microsoft.com/office/drawing/2014/main" id="{F77AA1E0-35A0-4416-ABED-61BBA1D00BD7}"/>
              </a:ext>
            </a:extLst>
          </p:cNvPr>
          <p:cNvSpPr/>
          <p:nvPr/>
        </p:nvSpPr>
        <p:spPr>
          <a:xfrm>
            <a:off x="2258421" y="1339655"/>
            <a:ext cx="1343692" cy="484964"/>
          </a:xfrm>
          <a:prstGeom prst="roundRect">
            <a:avLst/>
          </a:prstGeom>
          <a:solidFill>
            <a:srgbClr val="F9C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a:p>
            <a:pPr algn="ctr"/>
            <a:r>
              <a:rPr lang="en-US" dirty="0">
                <a:solidFill>
                  <a:srgbClr val="C00000"/>
                </a:solidFill>
              </a:rPr>
              <a:t>January 3rd</a:t>
            </a:r>
            <a:endParaRPr lang="en-IN" dirty="0">
              <a:solidFill>
                <a:srgbClr val="C00000"/>
              </a:solidFill>
            </a:endParaRPr>
          </a:p>
          <a:p>
            <a:pPr algn="ctr"/>
            <a:endParaRPr lang="en-IN" dirty="0"/>
          </a:p>
        </p:txBody>
      </p:sp>
      <p:sp>
        <p:nvSpPr>
          <p:cNvPr id="19" name="Rectangle: Rounded Corners 18">
            <a:extLst>
              <a:ext uri="{FF2B5EF4-FFF2-40B4-BE49-F238E27FC236}">
                <a16:creationId xmlns:a16="http://schemas.microsoft.com/office/drawing/2014/main" id="{67740BE8-DECA-4BDE-A278-B0AB84B1BDA0}"/>
              </a:ext>
            </a:extLst>
          </p:cNvPr>
          <p:cNvSpPr/>
          <p:nvPr/>
        </p:nvSpPr>
        <p:spPr>
          <a:xfrm>
            <a:off x="5697374" y="1346900"/>
            <a:ext cx="1343692" cy="484964"/>
          </a:xfrm>
          <a:prstGeom prst="roundRect">
            <a:avLst/>
          </a:prstGeom>
          <a:solidFill>
            <a:srgbClr val="F9C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a:p>
            <a:pPr algn="ctr"/>
            <a:r>
              <a:rPr lang="en-US" dirty="0">
                <a:solidFill>
                  <a:srgbClr val="C00000"/>
                </a:solidFill>
              </a:rPr>
              <a:t>February </a:t>
            </a:r>
            <a:br>
              <a:rPr lang="en-US" dirty="0">
                <a:solidFill>
                  <a:srgbClr val="C00000"/>
                </a:solidFill>
              </a:rPr>
            </a:br>
            <a:r>
              <a:rPr lang="en-US" dirty="0">
                <a:solidFill>
                  <a:srgbClr val="C00000"/>
                </a:solidFill>
              </a:rPr>
              <a:t>2nd</a:t>
            </a:r>
            <a:endParaRPr lang="en-IN" dirty="0">
              <a:solidFill>
                <a:srgbClr val="C00000"/>
              </a:solidFill>
            </a:endParaRPr>
          </a:p>
          <a:p>
            <a:pPr algn="ctr"/>
            <a:endParaRPr lang="en-IN" dirty="0"/>
          </a:p>
        </p:txBody>
      </p:sp>
      <p:sp>
        <p:nvSpPr>
          <p:cNvPr id="20" name="Rectangle: Rounded Corners 19">
            <a:extLst>
              <a:ext uri="{FF2B5EF4-FFF2-40B4-BE49-F238E27FC236}">
                <a16:creationId xmlns:a16="http://schemas.microsoft.com/office/drawing/2014/main" id="{0C60DEF4-8199-4916-919F-4E136D698E1B}"/>
              </a:ext>
            </a:extLst>
          </p:cNvPr>
          <p:cNvSpPr/>
          <p:nvPr/>
        </p:nvSpPr>
        <p:spPr>
          <a:xfrm>
            <a:off x="3997406" y="1339655"/>
            <a:ext cx="1343692" cy="484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a:p>
            <a:pPr algn="ctr"/>
            <a:r>
              <a:rPr lang="en-US" dirty="0">
                <a:solidFill>
                  <a:srgbClr val="C00000"/>
                </a:solidFill>
              </a:rPr>
              <a:t>January 23rd</a:t>
            </a:r>
            <a:endParaRPr lang="en-IN" dirty="0">
              <a:solidFill>
                <a:srgbClr val="C00000"/>
              </a:solidFill>
            </a:endParaRPr>
          </a:p>
          <a:p>
            <a:pPr algn="ctr"/>
            <a:endParaRPr lang="en-IN" dirty="0"/>
          </a:p>
        </p:txBody>
      </p:sp>
      <p:sp>
        <p:nvSpPr>
          <p:cNvPr id="15" name="Rectangle 14">
            <a:extLst>
              <a:ext uri="{FF2B5EF4-FFF2-40B4-BE49-F238E27FC236}">
                <a16:creationId xmlns:a16="http://schemas.microsoft.com/office/drawing/2014/main" id="{912FACA3-FC2C-4309-B38B-1FF15B4881E8}"/>
              </a:ext>
            </a:extLst>
          </p:cNvPr>
          <p:cNvSpPr/>
          <p:nvPr/>
        </p:nvSpPr>
        <p:spPr>
          <a:xfrm>
            <a:off x="575174" y="2508888"/>
            <a:ext cx="8045131" cy="72981"/>
          </a:xfrm>
          <a:prstGeom prst="rect">
            <a:avLst/>
          </a:prstGeom>
          <a:solidFill>
            <a:srgbClr val="035C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CF24608D-CD15-4446-9907-043FDA03CFF1}"/>
              </a:ext>
            </a:extLst>
          </p:cNvPr>
          <p:cNvSpPr/>
          <p:nvPr/>
        </p:nvSpPr>
        <p:spPr>
          <a:xfrm>
            <a:off x="1111170" y="2508888"/>
            <a:ext cx="316290" cy="8703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Google Shape;576;p25">
            <a:extLst>
              <a:ext uri="{FF2B5EF4-FFF2-40B4-BE49-F238E27FC236}">
                <a16:creationId xmlns:a16="http://schemas.microsoft.com/office/drawing/2014/main" id="{37DFFD5D-0754-4B26-9A6E-FA5059ACFB26}"/>
              </a:ext>
            </a:extLst>
          </p:cNvPr>
          <p:cNvSpPr txBox="1">
            <a:spLocks/>
          </p:cNvSpPr>
          <p:nvPr/>
        </p:nvSpPr>
        <p:spPr bwMode="auto">
          <a:xfrm>
            <a:off x="8787577" y="-65904"/>
            <a:ext cx="7890600" cy="409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91425" rIns="91425" bIns="91425" numCol="1" anchor="t" anchorCtr="0" compatLnSpc="1">
            <a:prstTxWarp prst="textNoShape">
              <a:avLst/>
            </a:prstTxWarp>
            <a:normAutofit/>
          </a:bodyPr>
          <a:lstStyle>
            <a:lvl1pPr marL="457200" lvl="0" indent="-311150" algn="l" rtl="0" eaLnBrk="1" fontAlgn="base" hangingPunct="1">
              <a:spcBef>
                <a:spcPts val="0"/>
              </a:spcBef>
              <a:spcAft>
                <a:spcPts val="0"/>
              </a:spcAft>
              <a:buSzPts val="1300"/>
              <a:buChar char="●"/>
              <a:defRPr sz="2400" kern="1200">
                <a:solidFill>
                  <a:schemeClr val="tx1"/>
                </a:solidFill>
                <a:latin typeface="+mn-lt"/>
                <a:ea typeface="+mn-ea"/>
                <a:cs typeface="+mn-cs"/>
              </a:defRPr>
            </a:lvl1pPr>
            <a:lvl2pPr marL="914400" lvl="1" indent="-298450" algn="l" rtl="0" eaLnBrk="1" fontAlgn="base" hangingPunct="1">
              <a:spcBef>
                <a:spcPts val="0"/>
              </a:spcBef>
              <a:spcAft>
                <a:spcPts val="0"/>
              </a:spcAft>
              <a:buSzPts val="1100"/>
              <a:buChar char="○"/>
              <a:defRPr sz="2100" kern="1200">
                <a:solidFill>
                  <a:schemeClr val="tx1"/>
                </a:solidFill>
                <a:latin typeface="+mn-lt"/>
                <a:ea typeface="+mn-ea"/>
                <a:cs typeface="+mn-cs"/>
              </a:defRPr>
            </a:lvl2pPr>
            <a:lvl3pPr marL="1371600" lvl="2" indent="-298450" algn="l" rtl="0" eaLnBrk="1" fontAlgn="base" hangingPunct="1">
              <a:spcBef>
                <a:spcPts val="0"/>
              </a:spcBef>
              <a:spcAft>
                <a:spcPts val="0"/>
              </a:spcAft>
              <a:buSzPts val="1100"/>
              <a:buChar char="■"/>
              <a:defRPr sz="1800" kern="1200">
                <a:solidFill>
                  <a:schemeClr val="tx1"/>
                </a:solidFill>
                <a:latin typeface="+mn-lt"/>
                <a:ea typeface="+mn-ea"/>
                <a:cs typeface="+mn-cs"/>
              </a:defRPr>
            </a:lvl3pPr>
            <a:lvl4pPr marL="1828800" lvl="3" indent="-298450" algn="l" rtl="0" eaLnBrk="1" fontAlgn="base" hangingPunct="1">
              <a:spcBef>
                <a:spcPts val="0"/>
              </a:spcBef>
              <a:spcAft>
                <a:spcPts val="0"/>
              </a:spcAft>
              <a:buSzPts val="1100"/>
              <a:buChar char="●"/>
              <a:defRPr sz="1500" kern="1200">
                <a:solidFill>
                  <a:schemeClr val="tx1"/>
                </a:solidFill>
                <a:latin typeface="+mn-lt"/>
                <a:ea typeface="+mn-ea"/>
                <a:cs typeface="+mn-cs"/>
              </a:defRPr>
            </a:lvl4pPr>
            <a:lvl5pPr marL="2286000" lvl="4" indent="-298450" algn="l" rtl="0" eaLnBrk="1" fontAlgn="base" hangingPunct="1">
              <a:spcBef>
                <a:spcPts val="0"/>
              </a:spcBef>
              <a:spcAft>
                <a:spcPts val="0"/>
              </a:spcAft>
              <a:buSzPts val="1100"/>
              <a:buChar char="○"/>
              <a:defRPr sz="1500" kern="1200">
                <a:solidFill>
                  <a:schemeClr val="tx1"/>
                </a:solidFill>
                <a:latin typeface="+mn-lt"/>
                <a:ea typeface="+mn-ea"/>
                <a:cs typeface="+mn-cs"/>
              </a:defRPr>
            </a:lvl5pPr>
            <a:lvl6pPr marL="2743200" lvl="5" indent="-298450" algn="l" defTabSz="685800" rtl="0" eaLnBrk="1" latinLnBrk="0" hangingPunct="1">
              <a:lnSpc>
                <a:spcPct val="90000"/>
              </a:lnSpc>
              <a:spcBef>
                <a:spcPts val="0"/>
              </a:spcBef>
              <a:spcAft>
                <a:spcPts val="0"/>
              </a:spcAft>
              <a:buSzPts val="1100"/>
              <a:buFont typeface="Arial" panose="020B0604020202020204" pitchFamily="34" charset="0"/>
              <a:buChar char="■"/>
              <a:defRPr sz="1350" kern="1200">
                <a:solidFill>
                  <a:schemeClr val="tx1"/>
                </a:solidFill>
                <a:latin typeface="+mn-lt"/>
                <a:ea typeface="+mn-ea"/>
                <a:cs typeface="+mn-cs"/>
              </a:defRPr>
            </a:lvl6pPr>
            <a:lvl7pPr marL="3200400" lvl="6" indent="-298450" algn="l" defTabSz="685800" rtl="0" eaLnBrk="1" latinLnBrk="0" hangingPunct="1">
              <a:lnSpc>
                <a:spcPct val="90000"/>
              </a:lnSpc>
              <a:spcBef>
                <a:spcPts val="0"/>
              </a:spcBef>
              <a:spcAft>
                <a:spcPts val="0"/>
              </a:spcAft>
              <a:buSzPts val="1100"/>
              <a:buFont typeface="Arial" panose="020B0604020202020204" pitchFamily="34" charset="0"/>
              <a:buChar char="●"/>
              <a:defRPr sz="1350" kern="1200">
                <a:solidFill>
                  <a:schemeClr val="tx1"/>
                </a:solidFill>
                <a:latin typeface="+mn-lt"/>
                <a:ea typeface="+mn-ea"/>
                <a:cs typeface="+mn-cs"/>
              </a:defRPr>
            </a:lvl7pPr>
            <a:lvl8pPr marL="3657600" lvl="7" indent="-298450" algn="l" defTabSz="685800" rtl="0" eaLnBrk="1" latinLnBrk="0" hangingPunct="1">
              <a:lnSpc>
                <a:spcPct val="90000"/>
              </a:lnSpc>
              <a:spcBef>
                <a:spcPts val="0"/>
              </a:spcBef>
              <a:spcAft>
                <a:spcPts val="0"/>
              </a:spcAft>
              <a:buSzPts val="1100"/>
              <a:buFont typeface="Arial" panose="020B0604020202020204" pitchFamily="34" charset="0"/>
              <a:buChar char="○"/>
              <a:defRPr sz="1350" kern="1200">
                <a:solidFill>
                  <a:schemeClr val="tx1"/>
                </a:solidFill>
                <a:latin typeface="+mn-lt"/>
                <a:ea typeface="+mn-ea"/>
                <a:cs typeface="+mn-cs"/>
              </a:defRPr>
            </a:lvl8pPr>
            <a:lvl9pPr marL="4114800" lvl="8" indent="-298450" algn="l" defTabSz="685800" rtl="0" eaLnBrk="1" latinLnBrk="0" hangingPunct="1">
              <a:lnSpc>
                <a:spcPct val="90000"/>
              </a:lnSpc>
              <a:spcBef>
                <a:spcPts val="0"/>
              </a:spcBef>
              <a:spcAft>
                <a:spcPts val="0"/>
              </a:spcAft>
              <a:buSzPts val="1100"/>
              <a:buFont typeface="Arial" panose="020B0604020202020204" pitchFamily="34" charset="0"/>
              <a:buChar char="■"/>
              <a:defRPr sz="1350" kern="1200">
                <a:solidFill>
                  <a:schemeClr val="tx1"/>
                </a:solidFill>
                <a:latin typeface="+mn-lt"/>
                <a:ea typeface="+mn-ea"/>
                <a:cs typeface="+mn-cs"/>
              </a:defRPr>
            </a:lvl9pPr>
          </a:lstStyle>
          <a:p>
            <a:pPr marL="0" indent="0">
              <a:buFontTx/>
              <a:buNone/>
            </a:pPr>
            <a:endParaRPr lang="en-IN" sz="2900">
              <a:solidFill>
                <a:schemeClr val="lt1"/>
              </a:solidFill>
            </a:endParaRPr>
          </a:p>
          <a:p>
            <a:pPr marL="0" indent="0">
              <a:spcBef>
                <a:spcPts val="1200"/>
              </a:spcBef>
              <a:buFontTx/>
              <a:buNone/>
            </a:pPr>
            <a:endParaRPr lang="en-IN" sz="2900">
              <a:solidFill>
                <a:schemeClr val="lt1"/>
              </a:solidFill>
            </a:endParaRPr>
          </a:p>
          <a:p>
            <a:pPr marL="0" indent="0">
              <a:spcBef>
                <a:spcPts val="1200"/>
              </a:spcBef>
              <a:spcAft>
                <a:spcPts val="1200"/>
              </a:spcAft>
              <a:buFontTx/>
              <a:buNone/>
            </a:pPr>
            <a:endParaRPr lang="en-IN" dirty="0"/>
          </a:p>
        </p:txBody>
      </p:sp>
      <p:sp>
        <p:nvSpPr>
          <p:cNvPr id="28" name="Rectangle: Rounded Corners 27">
            <a:extLst>
              <a:ext uri="{FF2B5EF4-FFF2-40B4-BE49-F238E27FC236}">
                <a16:creationId xmlns:a16="http://schemas.microsoft.com/office/drawing/2014/main" id="{84B1D2D9-D298-4C09-A712-CDD1EFE028C4}"/>
              </a:ext>
            </a:extLst>
          </p:cNvPr>
          <p:cNvSpPr/>
          <p:nvPr/>
        </p:nvSpPr>
        <p:spPr>
          <a:xfrm>
            <a:off x="7874685" y="2501858"/>
            <a:ext cx="316290" cy="8703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Rounded Corners 29">
            <a:extLst>
              <a:ext uri="{FF2B5EF4-FFF2-40B4-BE49-F238E27FC236}">
                <a16:creationId xmlns:a16="http://schemas.microsoft.com/office/drawing/2014/main" id="{C533CBED-5F87-4ADD-A565-61EF3732B195}"/>
              </a:ext>
            </a:extLst>
          </p:cNvPr>
          <p:cNvSpPr/>
          <p:nvPr/>
        </p:nvSpPr>
        <p:spPr>
          <a:xfrm>
            <a:off x="6278339" y="2527510"/>
            <a:ext cx="316290" cy="87039"/>
          </a:xfrm>
          <a:prstGeom prst="roundRect">
            <a:avLst>
              <a:gd name="adj" fmla="val 50000"/>
            </a:avLst>
          </a:prstGeom>
          <a:solidFill>
            <a:srgbClr val="F9C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Rounded Corners 31">
            <a:extLst>
              <a:ext uri="{FF2B5EF4-FFF2-40B4-BE49-F238E27FC236}">
                <a16:creationId xmlns:a16="http://schemas.microsoft.com/office/drawing/2014/main" id="{BB5E5DF4-FD1C-46F3-847E-71381319603E}"/>
              </a:ext>
            </a:extLst>
          </p:cNvPr>
          <p:cNvSpPr/>
          <p:nvPr/>
        </p:nvSpPr>
        <p:spPr>
          <a:xfrm>
            <a:off x="4568954" y="2508888"/>
            <a:ext cx="316290" cy="8703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Rounded Corners 33">
            <a:extLst>
              <a:ext uri="{FF2B5EF4-FFF2-40B4-BE49-F238E27FC236}">
                <a16:creationId xmlns:a16="http://schemas.microsoft.com/office/drawing/2014/main" id="{E85AA1F3-BA3C-4DB3-A2D8-1B5CA9333BF2}"/>
              </a:ext>
            </a:extLst>
          </p:cNvPr>
          <p:cNvSpPr/>
          <p:nvPr/>
        </p:nvSpPr>
        <p:spPr>
          <a:xfrm>
            <a:off x="2782683" y="2508888"/>
            <a:ext cx="316290" cy="87039"/>
          </a:xfrm>
          <a:prstGeom prst="roundRect">
            <a:avLst>
              <a:gd name="adj" fmla="val 50000"/>
            </a:avLst>
          </a:prstGeom>
          <a:solidFill>
            <a:srgbClr val="F9CD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B9312497-4DF4-408B-A510-889C150462D7}"/>
              </a:ext>
            </a:extLst>
          </p:cNvPr>
          <p:cNvSpPr txBox="1"/>
          <p:nvPr/>
        </p:nvSpPr>
        <p:spPr>
          <a:xfrm>
            <a:off x="2626468" y="2872552"/>
            <a:ext cx="877712" cy="646331"/>
          </a:xfrm>
          <a:prstGeom prst="rect">
            <a:avLst/>
          </a:prstGeom>
          <a:noFill/>
        </p:spPr>
        <p:txBody>
          <a:bodyPr wrap="square" rtlCol="0">
            <a:spAutoFit/>
          </a:bodyPr>
          <a:lstStyle/>
          <a:p>
            <a:r>
              <a:rPr lang="en-US" dirty="0">
                <a:solidFill>
                  <a:srgbClr val="C00000"/>
                </a:solidFill>
                <a:latin typeface="Agency FB" panose="020B0503020202020204" pitchFamily="34" charset="0"/>
              </a:rPr>
              <a:t>Topic selection</a:t>
            </a:r>
            <a:endParaRPr lang="en-IN" dirty="0">
              <a:solidFill>
                <a:srgbClr val="C00000"/>
              </a:solidFill>
              <a:latin typeface="Agency FB" panose="020B0503020202020204" pitchFamily="34" charset="0"/>
            </a:endParaRPr>
          </a:p>
        </p:txBody>
      </p:sp>
      <p:sp>
        <p:nvSpPr>
          <p:cNvPr id="36" name="TextBox 35">
            <a:extLst>
              <a:ext uri="{FF2B5EF4-FFF2-40B4-BE49-F238E27FC236}">
                <a16:creationId xmlns:a16="http://schemas.microsoft.com/office/drawing/2014/main" id="{3C026B51-D067-46D0-B52E-D3A4F8089D62}"/>
              </a:ext>
            </a:extLst>
          </p:cNvPr>
          <p:cNvSpPr txBox="1"/>
          <p:nvPr/>
        </p:nvSpPr>
        <p:spPr>
          <a:xfrm>
            <a:off x="941465" y="2892353"/>
            <a:ext cx="1092809" cy="646331"/>
          </a:xfrm>
          <a:prstGeom prst="rect">
            <a:avLst/>
          </a:prstGeom>
          <a:noFill/>
        </p:spPr>
        <p:txBody>
          <a:bodyPr wrap="square" rtlCol="0">
            <a:spAutoFit/>
          </a:bodyPr>
          <a:lstStyle/>
          <a:p>
            <a:r>
              <a:rPr lang="en-US" dirty="0">
                <a:solidFill>
                  <a:srgbClr val="C00000"/>
                </a:solidFill>
                <a:latin typeface="Agency FB" panose="020B0503020202020204" pitchFamily="34" charset="0"/>
              </a:rPr>
              <a:t>Team formation</a:t>
            </a:r>
            <a:endParaRPr lang="en-IN" dirty="0">
              <a:solidFill>
                <a:srgbClr val="C00000"/>
              </a:solidFill>
              <a:latin typeface="Agency FB" panose="020B0503020202020204" pitchFamily="34" charset="0"/>
            </a:endParaRPr>
          </a:p>
        </p:txBody>
      </p:sp>
      <p:sp>
        <p:nvSpPr>
          <p:cNvPr id="37" name="TextBox 36">
            <a:extLst>
              <a:ext uri="{FF2B5EF4-FFF2-40B4-BE49-F238E27FC236}">
                <a16:creationId xmlns:a16="http://schemas.microsoft.com/office/drawing/2014/main" id="{305F8A42-4BDF-4E30-BC82-B3F31CE167E1}"/>
              </a:ext>
            </a:extLst>
          </p:cNvPr>
          <p:cNvSpPr txBox="1"/>
          <p:nvPr/>
        </p:nvSpPr>
        <p:spPr>
          <a:xfrm>
            <a:off x="4179133" y="2891581"/>
            <a:ext cx="1134272" cy="369332"/>
          </a:xfrm>
          <a:prstGeom prst="rect">
            <a:avLst/>
          </a:prstGeom>
          <a:noFill/>
        </p:spPr>
        <p:txBody>
          <a:bodyPr wrap="square" rtlCol="0">
            <a:spAutoFit/>
          </a:bodyPr>
          <a:lstStyle/>
          <a:p>
            <a:r>
              <a:rPr lang="en-US" dirty="0">
                <a:solidFill>
                  <a:srgbClr val="C00000"/>
                </a:solidFill>
                <a:latin typeface="Agency FB" panose="020B0503020202020204" pitchFamily="34" charset="0"/>
              </a:rPr>
              <a:t>Development</a:t>
            </a:r>
            <a:endParaRPr lang="en-IN" dirty="0">
              <a:solidFill>
                <a:srgbClr val="C00000"/>
              </a:solidFill>
              <a:latin typeface="Agency FB" panose="020B0503020202020204" pitchFamily="34" charset="0"/>
            </a:endParaRPr>
          </a:p>
        </p:txBody>
      </p:sp>
      <p:sp>
        <p:nvSpPr>
          <p:cNvPr id="38" name="TextBox 37">
            <a:extLst>
              <a:ext uri="{FF2B5EF4-FFF2-40B4-BE49-F238E27FC236}">
                <a16:creationId xmlns:a16="http://schemas.microsoft.com/office/drawing/2014/main" id="{C2829794-9090-4F4D-957B-3BA391C83BCB}"/>
              </a:ext>
            </a:extLst>
          </p:cNvPr>
          <p:cNvSpPr txBox="1"/>
          <p:nvPr/>
        </p:nvSpPr>
        <p:spPr>
          <a:xfrm>
            <a:off x="6181060" y="2849897"/>
            <a:ext cx="1095554" cy="369332"/>
          </a:xfrm>
          <a:prstGeom prst="rect">
            <a:avLst/>
          </a:prstGeom>
          <a:noFill/>
        </p:spPr>
        <p:txBody>
          <a:bodyPr wrap="square" rtlCol="0">
            <a:spAutoFit/>
          </a:bodyPr>
          <a:lstStyle/>
          <a:p>
            <a:r>
              <a:rPr lang="en-US" dirty="0">
                <a:solidFill>
                  <a:srgbClr val="C00000"/>
                </a:solidFill>
                <a:latin typeface="Agency FB" panose="020B0503020202020204" pitchFamily="34" charset="0"/>
              </a:rPr>
              <a:t>Deployment</a:t>
            </a:r>
            <a:endParaRPr lang="en-IN" dirty="0">
              <a:solidFill>
                <a:srgbClr val="C00000"/>
              </a:solidFill>
              <a:latin typeface="Agency FB" panose="020B0503020202020204" pitchFamily="34" charset="0"/>
            </a:endParaRPr>
          </a:p>
        </p:txBody>
      </p:sp>
      <p:sp>
        <p:nvSpPr>
          <p:cNvPr id="39" name="TextBox 38">
            <a:extLst>
              <a:ext uri="{FF2B5EF4-FFF2-40B4-BE49-F238E27FC236}">
                <a16:creationId xmlns:a16="http://schemas.microsoft.com/office/drawing/2014/main" id="{44D0591C-65BD-40F0-B007-2250D340A316}"/>
              </a:ext>
            </a:extLst>
          </p:cNvPr>
          <p:cNvSpPr txBox="1"/>
          <p:nvPr/>
        </p:nvSpPr>
        <p:spPr>
          <a:xfrm>
            <a:off x="7475922" y="2750938"/>
            <a:ext cx="1668078" cy="646331"/>
          </a:xfrm>
          <a:prstGeom prst="rect">
            <a:avLst/>
          </a:prstGeom>
          <a:noFill/>
        </p:spPr>
        <p:txBody>
          <a:bodyPr wrap="square" rtlCol="0">
            <a:spAutoFit/>
          </a:bodyPr>
          <a:lstStyle/>
          <a:p>
            <a:r>
              <a:rPr lang="en-US" dirty="0">
                <a:solidFill>
                  <a:srgbClr val="C00000"/>
                </a:solidFill>
                <a:latin typeface="Agency FB" panose="020B0503020202020204" pitchFamily="34" charset="0"/>
              </a:rPr>
              <a:t>Presentation of Food hub </a:t>
            </a:r>
            <a:endParaRPr lang="en-IN" dirty="0">
              <a:solidFill>
                <a:srgbClr val="C00000"/>
              </a:solidFill>
              <a:latin typeface="Agency FB" panose="020B0503020202020204" pitchFamily="34" charset="0"/>
            </a:endParaRP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6"/>
          <p:cNvSpPr txBox="1">
            <a:spLocks noGrp="1"/>
          </p:cNvSpPr>
          <p:nvPr>
            <p:ph type="title"/>
          </p:nvPr>
        </p:nvSpPr>
        <p:spPr/>
        <p:txBody>
          <a:bodyPr spcFirstLastPara="1" lIns="91425" tIns="91425" rIns="91425" bIns="91425" anchor="ctr" anchorCtr="0">
            <a:normAutofit/>
          </a:bodyPr>
          <a:lstStyle/>
          <a:p>
            <a:pPr marL="0" lvl="0" indent="0" rtl="0">
              <a:spcBef>
                <a:spcPts val="0"/>
              </a:spcBef>
              <a:spcAft>
                <a:spcPts val="0"/>
              </a:spcAft>
              <a:buSzPts val="990"/>
              <a:buNone/>
            </a:pPr>
            <a:r>
              <a:rPr lang="en-IN" sz="3000" b="1" dirty="0">
                <a:solidFill>
                  <a:srgbClr val="FFD966"/>
                </a:solidFill>
                <a:latin typeface="Times New Roman"/>
                <a:cs typeface="Times New Roman"/>
              </a:rPr>
              <a:t>Learning Phase</a:t>
            </a:r>
          </a:p>
        </p:txBody>
      </p:sp>
      <p:sp>
        <p:nvSpPr>
          <p:cNvPr id="19" name="Rectangle 18">
            <a:extLst>
              <a:ext uri="{FF2B5EF4-FFF2-40B4-BE49-F238E27FC236}">
                <a16:creationId xmlns:a16="http://schemas.microsoft.com/office/drawing/2014/main" id="{58815C19-75FD-46B9-ABFF-35FA0A3EB38D}"/>
              </a:ext>
            </a:extLst>
          </p:cNvPr>
          <p:cNvSpPr/>
          <p:nvPr/>
        </p:nvSpPr>
        <p:spPr>
          <a:xfrm>
            <a:off x="436453" y="1630276"/>
            <a:ext cx="1306286" cy="2194995"/>
          </a:xfrm>
          <a:prstGeom prst="rect">
            <a:avLst/>
          </a:prstGeom>
          <a:solidFill>
            <a:srgbClr val="F9C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IN" dirty="0"/>
          </a:p>
        </p:txBody>
      </p:sp>
      <p:sp>
        <p:nvSpPr>
          <p:cNvPr id="20" name="Rectangle 19">
            <a:extLst>
              <a:ext uri="{FF2B5EF4-FFF2-40B4-BE49-F238E27FC236}">
                <a16:creationId xmlns:a16="http://schemas.microsoft.com/office/drawing/2014/main" id="{EFA9D79C-E576-435B-8D55-017C5C931F98}"/>
              </a:ext>
            </a:extLst>
          </p:cNvPr>
          <p:cNvSpPr/>
          <p:nvPr/>
        </p:nvSpPr>
        <p:spPr>
          <a:xfrm>
            <a:off x="5604282" y="1660225"/>
            <a:ext cx="1306286" cy="2196143"/>
          </a:xfrm>
          <a:prstGeom prst="rect">
            <a:avLst/>
          </a:prstGeom>
          <a:solidFill>
            <a:srgbClr val="DFE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2060"/>
              </a:solidFill>
            </a:endParaRPr>
          </a:p>
          <a:p>
            <a:pPr algn="ctr"/>
            <a:endParaRPr lang="en-US" sz="1200" dirty="0">
              <a:solidFill>
                <a:srgbClr val="002060"/>
              </a:solidFill>
            </a:endParaRPr>
          </a:p>
          <a:p>
            <a:pPr algn="ctr"/>
            <a:endParaRPr lang="en-US" sz="1200" dirty="0">
              <a:solidFill>
                <a:srgbClr val="002060"/>
              </a:solidFill>
            </a:endParaRPr>
          </a:p>
          <a:p>
            <a:pPr algn="ctr"/>
            <a:endParaRPr lang="en-US" sz="1200" dirty="0">
              <a:solidFill>
                <a:srgbClr val="002060"/>
              </a:solidFill>
            </a:endParaRPr>
          </a:p>
          <a:p>
            <a:pPr algn="ctr"/>
            <a:endParaRPr lang="en-IN" sz="1300" b="1" dirty="0">
              <a:solidFill>
                <a:srgbClr val="002060"/>
              </a:solidFill>
              <a:latin typeface="Agency FB" panose="020B0503020202020204" pitchFamily="34" charset="0"/>
            </a:endParaRPr>
          </a:p>
          <a:p>
            <a:pPr algn="ctr"/>
            <a:r>
              <a:rPr lang="en-IN" sz="1300" b="1" dirty="0">
                <a:solidFill>
                  <a:srgbClr val="002060"/>
                </a:solidFill>
                <a:latin typeface="Agency FB" panose="020B0503020202020204" pitchFamily="34" charset="0"/>
              </a:rPr>
              <a:t>Aws </a:t>
            </a:r>
            <a:r>
              <a:rPr lang="en-IN" sz="1300" b="1" dirty="0" err="1">
                <a:solidFill>
                  <a:srgbClr val="002060"/>
                </a:solidFill>
                <a:latin typeface="Agency FB" panose="020B0503020202020204" pitchFamily="34" charset="0"/>
              </a:rPr>
              <a:t>Docker,ECR,ECS</a:t>
            </a:r>
            <a:r>
              <a:rPr lang="en-IN" sz="1300" b="1" dirty="0">
                <a:solidFill>
                  <a:srgbClr val="002060"/>
                </a:solidFill>
                <a:latin typeface="Agency FB" panose="020B0503020202020204" pitchFamily="34" charset="0"/>
              </a:rPr>
              <a:t>,</a:t>
            </a:r>
          </a:p>
          <a:p>
            <a:pPr algn="ctr"/>
            <a:r>
              <a:rPr lang="en-IN" sz="1300" b="1" dirty="0" err="1">
                <a:solidFill>
                  <a:srgbClr val="002060"/>
                </a:solidFill>
                <a:latin typeface="Agency FB" panose="020B0503020202020204" pitchFamily="34" charset="0"/>
              </a:rPr>
              <a:t>Fargate</a:t>
            </a:r>
            <a:endParaRPr lang="en-IN" sz="1300" b="1" dirty="0">
              <a:solidFill>
                <a:srgbClr val="002060"/>
              </a:solidFill>
              <a:latin typeface="Agency FB" panose="020B0503020202020204" pitchFamily="34" charset="0"/>
            </a:endParaRPr>
          </a:p>
        </p:txBody>
      </p:sp>
      <p:sp>
        <p:nvSpPr>
          <p:cNvPr id="21" name="Rectangle 20">
            <a:extLst>
              <a:ext uri="{FF2B5EF4-FFF2-40B4-BE49-F238E27FC236}">
                <a16:creationId xmlns:a16="http://schemas.microsoft.com/office/drawing/2014/main" id="{53DF3D06-2F4C-4588-A733-1BB65831B7F9}"/>
              </a:ext>
            </a:extLst>
          </p:cNvPr>
          <p:cNvSpPr/>
          <p:nvPr/>
        </p:nvSpPr>
        <p:spPr>
          <a:xfrm>
            <a:off x="3877775" y="1661373"/>
            <a:ext cx="1306286" cy="2194995"/>
          </a:xfrm>
          <a:prstGeom prst="rect">
            <a:avLst/>
          </a:prstGeom>
          <a:solidFill>
            <a:srgbClr val="F9C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IN" dirty="0"/>
          </a:p>
          <a:p>
            <a:pPr algn="ctr"/>
            <a:endParaRPr lang="en-IN" dirty="0"/>
          </a:p>
          <a:p>
            <a:pPr algn="ctr"/>
            <a:r>
              <a:rPr lang="en-IN" sz="1300" b="1" dirty="0">
                <a:solidFill>
                  <a:srgbClr val="0C0C0C"/>
                </a:solidFill>
                <a:latin typeface="Agency FB" panose="020B0503020202020204" pitchFamily="34" charset="0"/>
              </a:rPr>
              <a:t>Docker</a:t>
            </a:r>
          </a:p>
        </p:txBody>
      </p:sp>
      <p:sp>
        <p:nvSpPr>
          <p:cNvPr id="22" name="Rectangle 21">
            <a:extLst>
              <a:ext uri="{FF2B5EF4-FFF2-40B4-BE49-F238E27FC236}">
                <a16:creationId xmlns:a16="http://schemas.microsoft.com/office/drawing/2014/main" id="{0293F2B0-F74F-4D42-ABCB-954BA5AF5569}"/>
              </a:ext>
            </a:extLst>
          </p:cNvPr>
          <p:cNvSpPr/>
          <p:nvPr/>
        </p:nvSpPr>
        <p:spPr>
          <a:xfrm>
            <a:off x="2287258" y="1698477"/>
            <a:ext cx="1321186" cy="2194995"/>
          </a:xfrm>
          <a:prstGeom prst="rect">
            <a:avLst/>
          </a:prstGeom>
          <a:solidFill>
            <a:srgbClr val="DFE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5"/>
                </a:solidFill>
              </a:rPr>
              <a:t>M</a:t>
            </a:r>
          </a:p>
          <a:p>
            <a:endParaRPr lang="en-US" sz="1100" b="1" dirty="0">
              <a:solidFill>
                <a:schemeClr val="accent5"/>
              </a:solidFill>
              <a:latin typeface="Agency FB" panose="020B0503020202020204" pitchFamily="34" charset="0"/>
              <a:cs typeface="Arial" panose="020B0604020202020204" pitchFamily="34" charset="0"/>
            </a:endParaRPr>
          </a:p>
          <a:p>
            <a:endParaRPr lang="en-US" sz="1100" b="1" dirty="0">
              <a:solidFill>
                <a:schemeClr val="accent5"/>
              </a:solidFill>
              <a:latin typeface="Agency FB" panose="020B0503020202020204" pitchFamily="34" charset="0"/>
              <a:cs typeface="Arial" panose="020B0604020202020204" pitchFamily="34" charset="0"/>
            </a:endParaRPr>
          </a:p>
          <a:p>
            <a:endParaRPr lang="en-US" sz="1100" b="1" dirty="0">
              <a:solidFill>
                <a:schemeClr val="accent5"/>
              </a:solidFill>
              <a:latin typeface="Agency FB" panose="020B0503020202020204" pitchFamily="34" charset="0"/>
              <a:cs typeface="Arial" panose="020B0604020202020204" pitchFamily="34" charset="0"/>
            </a:endParaRPr>
          </a:p>
          <a:p>
            <a:endParaRPr lang="en-US" sz="1100" b="1" dirty="0">
              <a:solidFill>
                <a:schemeClr val="accent5"/>
              </a:solidFill>
              <a:latin typeface="Agency FB" panose="020B0503020202020204" pitchFamily="34" charset="0"/>
              <a:cs typeface="Arial" panose="020B0604020202020204" pitchFamily="34" charset="0"/>
            </a:endParaRPr>
          </a:p>
          <a:p>
            <a:r>
              <a:rPr lang="en-US" sz="1300" b="1" dirty="0">
                <a:solidFill>
                  <a:schemeClr val="tx1"/>
                </a:solidFill>
                <a:latin typeface="Agency FB" panose="020B0503020202020204" pitchFamily="34" charset="0"/>
                <a:cs typeface="Arial" panose="020B0604020202020204" pitchFamily="34" charset="0"/>
              </a:rPr>
              <a:t>   Junit &amp; Mockito</a:t>
            </a:r>
            <a:endParaRPr lang="en-IN" sz="1300" b="1" dirty="0">
              <a:solidFill>
                <a:schemeClr val="tx1"/>
              </a:solidFill>
              <a:latin typeface="Agency FB" panose="020B05030202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98A0AC75-38DE-4C51-9D7E-24A985C4328D}"/>
              </a:ext>
            </a:extLst>
          </p:cNvPr>
          <p:cNvSpPr/>
          <p:nvPr/>
        </p:nvSpPr>
        <p:spPr>
          <a:xfrm>
            <a:off x="457200" y="1651012"/>
            <a:ext cx="1263879" cy="10598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0C0C0C"/>
              </a:solidFill>
            </a:endParaRPr>
          </a:p>
          <a:p>
            <a:pPr algn="ctr"/>
            <a:r>
              <a:rPr lang="en-US" sz="1400" b="1" dirty="0">
                <a:solidFill>
                  <a:srgbClr val="0C0C0C"/>
                </a:solidFill>
                <a:latin typeface="Agency FB" panose="020B0503020202020204" pitchFamily="34" charset="0"/>
              </a:rPr>
              <a:t>BACKEND </a:t>
            </a:r>
          </a:p>
          <a:p>
            <a:pPr algn="ctr"/>
            <a:r>
              <a:rPr lang="en-US" sz="1400" b="1" dirty="0">
                <a:solidFill>
                  <a:srgbClr val="0C0C0C"/>
                </a:solidFill>
                <a:latin typeface="Agency FB" panose="020B0503020202020204" pitchFamily="34" charset="0"/>
              </a:rPr>
              <a:t>&amp;</a:t>
            </a:r>
            <a:br>
              <a:rPr lang="en-US" sz="1400" b="1" dirty="0">
                <a:solidFill>
                  <a:srgbClr val="0C0C0C"/>
                </a:solidFill>
                <a:latin typeface="Agency FB" panose="020B0503020202020204" pitchFamily="34" charset="0"/>
              </a:rPr>
            </a:br>
            <a:r>
              <a:rPr lang="en-US" sz="1400" b="1" dirty="0">
                <a:solidFill>
                  <a:srgbClr val="0C0C0C"/>
                </a:solidFill>
                <a:latin typeface="Agency FB" panose="020B0503020202020204" pitchFamily="34" charset="0"/>
              </a:rPr>
              <a:t>DB</a:t>
            </a:r>
            <a:endParaRPr lang="en-IN" sz="1400" b="1" dirty="0">
              <a:solidFill>
                <a:srgbClr val="0C0C0C"/>
              </a:solidFill>
              <a:latin typeface="Agency FB" panose="020B0503020202020204" pitchFamily="34" charset="0"/>
            </a:endParaRPr>
          </a:p>
        </p:txBody>
      </p:sp>
      <p:pic>
        <p:nvPicPr>
          <p:cNvPr id="27" name="Picture 26" descr="Icon&#10;&#10;Description automatically generated">
            <a:extLst>
              <a:ext uri="{FF2B5EF4-FFF2-40B4-BE49-F238E27FC236}">
                <a16:creationId xmlns:a16="http://schemas.microsoft.com/office/drawing/2014/main" id="{209DFF99-F0ED-47FD-8384-4E136A0C27B9}"/>
              </a:ext>
            </a:extLst>
          </p:cNvPr>
          <p:cNvPicPr>
            <a:picLocks noChangeAspect="1"/>
          </p:cNvPicPr>
          <p:nvPr/>
        </p:nvPicPr>
        <p:blipFill>
          <a:blip r:embed="rId3"/>
          <a:stretch>
            <a:fillRect/>
          </a:stretch>
        </p:blipFill>
        <p:spPr>
          <a:xfrm>
            <a:off x="792159" y="1282129"/>
            <a:ext cx="583487" cy="667803"/>
          </a:xfrm>
          <a:prstGeom prst="rect">
            <a:avLst/>
          </a:prstGeom>
        </p:spPr>
      </p:pic>
      <p:sp>
        <p:nvSpPr>
          <p:cNvPr id="28" name="TextBox 27">
            <a:extLst>
              <a:ext uri="{FF2B5EF4-FFF2-40B4-BE49-F238E27FC236}">
                <a16:creationId xmlns:a16="http://schemas.microsoft.com/office/drawing/2014/main" id="{8167EE04-9B71-4299-9605-D26A35FD5B4C}"/>
              </a:ext>
            </a:extLst>
          </p:cNvPr>
          <p:cNvSpPr txBox="1"/>
          <p:nvPr/>
        </p:nvSpPr>
        <p:spPr>
          <a:xfrm>
            <a:off x="445871" y="2698065"/>
            <a:ext cx="1263879" cy="1092607"/>
          </a:xfrm>
          <a:prstGeom prst="rect">
            <a:avLst/>
          </a:prstGeom>
          <a:noFill/>
        </p:spPr>
        <p:txBody>
          <a:bodyPr wrap="square" rtlCol="0">
            <a:spAutoFit/>
          </a:bodyPr>
          <a:lstStyle/>
          <a:p>
            <a:r>
              <a:rPr lang="en-US" sz="1300" b="1" dirty="0">
                <a:latin typeface="Agency FB" panose="020B0503020202020204" pitchFamily="34" charset="0"/>
              </a:rPr>
              <a:t>MySQL,H2 Database ,Spring core &amp; Boot ,</a:t>
            </a:r>
            <a:r>
              <a:rPr lang="en-US" sz="1300" b="1" dirty="0" err="1">
                <a:latin typeface="Agency FB" panose="020B0503020202020204" pitchFamily="34" charset="0"/>
              </a:rPr>
              <a:t>Microservices,Swagger</a:t>
            </a:r>
            <a:r>
              <a:rPr lang="en-US" sz="1300" b="1" dirty="0">
                <a:latin typeface="Agency FB" panose="020B0503020202020204" pitchFamily="34" charset="0"/>
              </a:rPr>
              <a:t> REST,MVC</a:t>
            </a:r>
            <a:endParaRPr lang="en-IN" sz="1300" b="1" dirty="0">
              <a:latin typeface="Agency FB" panose="020B0503020202020204" pitchFamily="34" charset="0"/>
            </a:endParaRPr>
          </a:p>
        </p:txBody>
      </p:sp>
      <p:sp>
        <p:nvSpPr>
          <p:cNvPr id="32" name="Rectangle: Rounded Corners 31">
            <a:extLst>
              <a:ext uri="{FF2B5EF4-FFF2-40B4-BE49-F238E27FC236}">
                <a16:creationId xmlns:a16="http://schemas.microsoft.com/office/drawing/2014/main" id="{F6F1190C-18F4-4391-9B1D-DBC8E1D86E90}"/>
              </a:ext>
            </a:extLst>
          </p:cNvPr>
          <p:cNvSpPr/>
          <p:nvPr/>
        </p:nvSpPr>
        <p:spPr>
          <a:xfrm>
            <a:off x="2315911" y="1694426"/>
            <a:ext cx="1263879" cy="10598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0C0C0C"/>
              </a:solidFill>
            </a:endParaRPr>
          </a:p>
          <a:p>
            <a:pPr algn="ctr"/>
            <a:r>
              <a:rPr lang="en-US" sz="1400" b="1" dirty="0">
                <a:solidFill>
                  <a:srgbClr val="0C0C0C"/>
                </a:solidFill>
                <a:latin typeface="Agency FB" panose="020B0503020202020204" pitchFamily="34" charset="0"/>
              </a:rPr>
              <a:t>TESTING</a:t>
            </a:r>
            <a:endParaRPr lang="en-IN" sz="1400" b="1" dirty="0">
              <a:solidFill>
                <a:srgbClr val="0C0C0C"/>
              </a:solidFill>
              <a:latin typeface="Agency FB" panose="020B0503020202020204" pitchFamily="34" charset="0"/>
            </a:endParaRPr>
          </a:p>
        </p:txBody>
      </p:sp>
      <p:pic>
        <p:nvPicPr>
          <p:cNvPr id="31" name="Picture 30" descr="Icon&#10;&#10;Description automatically generated">
            <a:extLst>
              <a:ext uri="{FF2B5EF4-FFF2-40B4-BE49-F238E27FC236}">
                <a16:creationId xmlns:a16="http://schemas.microsoft.com/office/drawing/2014/main" id="{9EE28FD5-2C07-4489-8028-033BB65E8B68}"/>
              </a:ext>
            </a:extLst>
          </p:cNvPr>
          <p:cNvPicPr>
            <a:picLocks noChangeAspect="1"/>
          </p:cNvPicPr>
          <p:nvPr/>
        </p:nvPicPr>
        <p:blipFill>
          <a:blip r:embed="rId4"/>
          <a:stretch>
            <a:fillRect/>
          </a:stretch>
        </p:blipFill>
        <p:spPr>
          <a:xfrm>
            <a:off x="2557725" y="1275764"/>
            <a:ext cx="780249" cy="857250"/>
          </a:xfrm>
          <a:prstGeom prst="rect">
            <a:avLst/>
          </a:prstGeom>
        </p:spPr>
      </p:pic>
      <p:sp>
        <p:nvSpPr>
          <p:cNvPr id="36" name="Rectangle: Rounded Corners 35">
            <a:extLst>
              <a:ext uri="{FF2B5EF4-FFF2-40B4-BE49-F238E27FC236}">
                <a16:creationId xmlns:a16="http://schemas.microsoft.com/office/drawing/2014/main" id="{A2ACE334-4AF6-4441-A148-2B0BC5D8C78E}"/>
              </a:ext>
            </a:extLst>
          </p:cNvPr>
          <p:cNvSpPr/>
          <p:nvPr/>
        </p:nvSpPr>
        <p:spPr>
          <a:xfrm>
            <a:off x="3896100" y="1698477"/>
            <a:ext cx="1263879" cy="10598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0C0C0C"/>
              </a:solidFill>
            </a:endParaRPr>
          </a:p>
          <a:p>
            <a:pPr algn="ctr"/>
            <a:r>
              <a:rPr lang="en-US" sz="1400" b="1" dirty="0" err="1">
                <a:solidFill>
                  <a:srgbClr val="0C0C0C"/>
                </a:solidFill>
                <a:latin typeface="Agency FB" panose="020B0503020202020204" pitchFamily="34" charset="0"/>
              </a:rPr>
              <a:t>Devops</a:t>
            </a:r>
            <a:r>
              <a:rPr lang="en-US" sz="1400" b="1" dirty="0">
                <a:solidFill>
                  <a:srgbClr val="0C0C0C"/>
                </a:solidFill>
                <a:latin typeface="Agency FB" panose="020B0503020202020204" pitchFamily="34" charset="0"/>
              </a:rPr>
              <a:t> / monitoring</a:t>
            </a:r>
            <a:endParaRPr lang="en-IN" sz="1400" b="1" dirty="0">
              <a:solidFill>
                <a:srgbClr val="0C0C0C"/>
              </a:solidFill>
              <a:latin typeface="Agency FB" panose="020B0503020202020204" pitchFamily="34" charset="0"/>
            </a:endParaRPr>
          </a:p>
        </p:txBody>
      </p:sp>
      <p:pic>
        <p:nvPicPr>
          <p:cNvPr id="37" name="Picture 36" descr="Logo&#10;&#10;Description automatically generated">
            <a:extLst>
              <a:ext uri="{FF2B5EF4-FFF2-40B4-BE49-F238E27FC236}">
                <a16:creationId xmlns:a16="http://schemas.microsoft.com/office/drawing/2014/main" id="{8594C342-3503-44CD-896D-C844247C243B}"/>
              </a:ext>
            </a:extLst>
          </p:cNvPr>
          <p:cNvPicPr>
            <a:picLocks noChangeAspect="1"/>
          </p:cNvPicPr>
          <p:nvPr/>
        </p:nvPicPr>
        <p:blipFill>
          <a:blip r:embed="rId5"/>
          <a:stretch>
            <a:fillRect/>
          </a:stretch>
        </p:blipFill>
        <p:spPr>
          <a:xfrm>
            <a:off x="4102005" y="1251300"/>
            <a:ext cx="845390" cy="857251"/>
          </a:xfrm>
          <a:prstGeom prst="rect">
            <a:avLst/>
          </a:prstGeom>
        </p:spPr>
      </p:pic>
      <p:sp>
        <p:nvSpPr>
          <p:cNvPr id="41" name="Rectangle: Rounded Corners 40">
            <a:extLst>
              <a:ext uri="{FF2B5EF4-FFF2-40B4-BE49-F238E27FC236}">
                <a16:creationId xmlns:a16="http://schemas.microsoft.com/office/drawing/2014/main" id="{2395D0F5-B556-43F1-B7BB-20BB2E255054}"/>
              </a:ext>
            </a:extLst>
          </p:cNvPr>
          <p:cNvSpPr/>
          <p:nvPr/>
        </p:nvSpPr>
        <p:spPr>
          <a:xfrm>
            <a:off x="5625485" y="1704389"/>
            <a:ext cx="1263879" cy="10598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0C0C0C"/>
              </a:solidFill>
            </a:endParaRPr>
          </a:p>
          <a:p>
            <a:pPr algn="ctr"/>
            <a:r>
              <a:rPr lang="en-US" sz="1400" b="1" dirty="0">
                <a:solidFill>
                  <a:srgbClr val="0C0C0C"/>
                </a:solidFill>
                <a:latin typeface="Agency FB" panose="020B0503020202020204" pitchFamily="34" charset="0"/>
              </a:rPr>
              <a:t>CLOUD-AWS</a:t>
            </a:r>
            <a:endParaRPr lang="en-IN" sz="1400" b="1" dirty="0">
              <a:solidFill>
                <a:srgbClr val="0C0C0C"/>
              </a:solidFill>
              <a:latin typeface="Agency FB" panose="020B0503020202020204" pitchFamily="34" charset="0"/>
            </a:endParaRPr>
          </a:p>
        </p:txBody>
      </p:sp>
      <p:sp>
        <p:nvSpPr>
          <p:cNvPr id="42" name="Rectangle 41">
            <a:extLst>
              <a:ext uri="{FF2B5EF4-FFF2-40B4-BE49-F238E27FC236}">
                <a16:creationId xmlns:a16="http://schemas.microsoft.com/office/drawing/2014/main" id="{E81188A8-A2FC-4914-93C6-7DBB4C74A3B6}"/>
              </a:ext>
            </a:extLst>
          </p:cNvPr>
          <p:cNvSpPr/>
          <p:nvPr/>
        </p:nvSpPr>
        <p:spPr>
          <a:xfrm>
            <a:off x="5816866" y="1224829"/>
            <a:ext cx="867349" cy="69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Cloud 45">
            <a:extLst>
              <a:ext uri="{FF2B5EF4-FFF2-40B4-BE49-F238E27FC236}">
                <a16:creationId xmlns:a16="http://schemas.microsoft.com/office/drawing/2014/main" id="{E4A53164-A0A3-48A8-B5D9-2764DC3AD50C}"/>
              </a:ext>
            </a:extLst>
          </p:cNvPr>
          <p:cNvSpPr/>
          <p:nvPr/>
        </p:nvSpPr>
        <p:spPr>
          <a:xfrm>
            <a:off x="6029450" y="1318120"/>
            <a:ext cx="468892" cy="582378"/>
          </a:xfrm>
          <a:prstGeom prst="cloud">
            <a:avLst/>
          </a:prstGeom>
          <a:solidFill>
            <a:schemeClr val="bg1"/>
          </a:solidFill>
          <a:ln w="28575">
            <a:solidFill>
              <a:srgbClr val="0C0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8"/>
          <p:cNvSpPr txBox="1">
            <a:spLocks noGrp="1"/>
          </p:cNvSpPr>
          <p:nvPr>
            <p:ph type="title"/>
          </p:nvPr>
        </p:nvSpPr>
        <p:spPr>
          <a:xfrm>
            <a:off x="1260000" y="1951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solidFill>
                  <a:srgbClr val="FFD966"/>
                </a:solidFill>
                <a:latin typeface="Times New Roman"/>
                <a:ea typeface="Times New Roman"/>
                <a:cs typeface="Times New Roman"/>
                <a:sym typeface="Times New Roman"/>
              </a:rPr>
              <a:t>                   Product phase</a:t>
            </a:r>
            <a:endParaRPr sz="3000" dirty="0">
              <a:solidFill>
                <a:srgbClr val="FFD966"/>
              </a:solidFill>
              <a:latin typeface="Times New Roman"/>
              <a:ea typeface="Times New Roman"/>
              <a:cs typeface="Times New Roman"/>
              <a:sym typeface="Times New Roman"/>
            </a:endParaRPr>
          </a:p>
        </p:txBody>
      </p:sp>
      <p:cxnSp>
        <p:nvCxnSpPr>
          <p:cNvPr id="4" name="Straight Connector 3">
            <a:extLst>
              <a:ext uri="{FF2B5EF4-FFF2-40B4-BE49-F238E27FC236}">
                <a16:creationId xmlns:a16="http://schemas.microsoft.com/office/drawing/2014/main" id="{1AC5D8FC-D643-491F-B02E-E297B5208F6D}"/>
              </a:ext>
            </a:extLst>
          </p:cNvPr>
          <p:cNvCxnSpPr>
            <a:cxnSpLocks/>
          </p:cNvCxnSpPr>
          <p:nvPr/>
        </p:nvCxnSpPr>
        <p:spPr>
          <a:xfrm flipV="1">
            <a:off x="583424" y="2190262"/>
            <a:ext cx="7944586" cy="10338"/>
          </a:xfrm>
          <a:prstGeom prst="line">
            <a:avLst/>
          </a:prstGeom>
          <a:ln w="22225">
            <a:solidFill>
              <a:srgbClr val="0C0C0C"/>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D6FCF4C-2AC3-4D0A-8A77-B0437EFD8375}"/>
              </a:ext>
            </a:extLst>
          </p:cNvPr>
          <p:cNvSpPr/>
          <p:nvPr/>
        </p:nvSpPr>
        <p:spPr>
          <a:xfrm>
            <a:off x="314582" y="1976703"/>
            <a:ext cx="675191" cy="221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Start</a:t>
            </a:r>
            <a:endParaRPr lang="en-IN" sz="1100" b="1" dirty="0"/>
          </a:p>
        </p:txBody>
      </p:sp>
      <p:cxnSp>
        <p:nvCxnSpPr>
          <p:cNvPr id="7" name="Straight Connector 6">
            <a:extLst>
              <a:ext uri="{FF2B5EF4-FFF2-40B4-BE49-F238E27FC236}">
                <a16:creationId xmlns:a16="http://schemas.microsoft.com/office/drawing/2014/main" id="{F2A36282-F54E-4CCE-87FB-DCC5026A428A}"/>
              </a:ext>
            </a:extLst>
          </p:cNvPr>
          <p:cNvCxnSpPr>
            <a:cxnSpLocks/>
          </p:cNvCxnSpPr>
          <p:nvPr/>
        </p:nvCxnSpPr>
        <p:spPr>
          <a:xfrm flipV="1">
            <a:off x="1717310" y="1721135"/>
            <a:ext cx="0" cy="469127"/>
          </a:xfrm>
          <a:prstGeom prst="line">
            <a:avLst/>
          </a:prstGeom>
          <a:ln>
            <a:solidFill>
              <a:srgbClr val="0C0C0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C3256DD-A0F4-4B36-9ACB-5E3569BAC7D5}"/>
              </a:ext>
            </a:extLst>
          </p:cNvPr>
          <p:cNvSpPr/>
          <p:nvPr/>
        </p:nvSpPr>
        <p:spPr>
          <a:xfrm>
            <a:off x="989774" y="1073754"/>
            <a:ext cx="1506410"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Environment setup</a:t>
            </a:r>
            <a:endParaRPr lang="en-IN" sz="1200" dirty="0"/>
          </a:p>
        </p:txBody>
      </p:sp>
      <p:cxnSp>
        <p:nvCxnSpPr>
          <p:cNvPr id="12" name="Straight Connector 11">
            <a:extLst>
              <a:ext uri="{FF2B5EF4-FFF2-40B4-BE49-F238E27FC236}">
                <a16:creationId xmlns:a16="http://schemas.microsoft.com/office/drawing/2014/main" id="{9310B615-A3F7-42BE-BE0E-545B9402A081}"/>
              </a:ext>
            </a:extLst>
          </p:cNvPr>
          <p:cNvCxnSpPr>
            <a:cxnSpLocks/>
          </p:cNvCxnSpPr>
          <p:nvPr/>
        </p:nvCxnSpPr>
        <p:spPr>
          <a:xfrm>
            <a:off x="2613955" y="2172688"/>
            <a:ext cx="0" cy="469127"/>
          </a:xfrm>
          <a:prstGeom prst="line">
            <a:avLst/>
          </a:prstGeom>
          <a:ln>
            <a:solidFill>
              <a:srgbClr val="0C0C0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7ACBE26-975B-4A6E-A883-0E9F82B8058E}"/>
              </a:ext>
            </a:extLst>
          </p:cNvPr>
          <p:cNvSpPr/>
          <p:nvPr/>
        </p:nvSpPr>
        <p:spPr>
          <a:xfrm>
            <a:off x="2822747" y="1073754"/>
            <a:ext cx="1506405"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Module Division</a:t>
            </a:r>
            <a:endParaRPr lang="en-IN" sz="1200" dirty="0"/>
          </a:p>
        </p:txBody>
      </p:sp>
      <p:sp>
        <p:nvSpPr>
          <p:cNvPr id="17" name="Rectangle 16">
            <a:extLst>
              <a:ext uri="{FF2B5EF4-FFF2-40B4-BE49-F238E27FC236}">
                <a16:creationId xmlns:a16="http://schemas.microsoft.com/office/drawing/2014/main" id="{3CC6950C-E99C-4C8A-9318-D51160261268}"/>
              </a:ext>
            </a:extLst>
          </p:cNvPr>
          <p:cNvSpPr/>
          <p:nvPr/>
        </p:nvSpPr>
        <p:spPr>
          <a:xfrm>
            <a:off x="3819515" y="2687098"/>
            <a:ext cx="1523052"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ffectLst/>
                <a:latin typeface="Arial" panose="020B0604020202020204" pitchFamily="34" charset="0"/>
                <a:ea typeface="Times New Roman" panose="02020603050405020304" pitchFamily="18" charset="0"/>
                <a:cs typeface="Times New Roman" panose="02020603050405020304" pitchFamily="18" charset="0"/>
              </a:rPr>
              <a:t>Add Menu</a:t>
            </a:r>
            <a:endParaRPr lang="en-IN"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7AC07E20-C82F-4B46-AD4F-145D225540DB}"/>
              </a:ext>
            </a:extLst>
          </p:cNvPr>
          <p:cNvCxnSpPr>
            <a:cxnSpLocks/>
          </p:cNvCxnSpPr>
          <p:nvPr/>
        </p:nvCxnSpPr>
        <p:spPr>
          <a:xfrm>
            <a:off x="4581041" y="2197708"/>
            <a:ext cx="0" cy="469127"/>
          </a:xfrm>
          <a:prstGeom prst="line">
            <a:avLst/>
          </a:prstGeom>
          <a:ln>
            <a:solidFill>
              <a:srgbClr val="0C0C0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8367A6C-C080-4D09-8C46-FD9A6BEDFDC4}"/>
              </a:ext>
            </a:extLst>
          </p:cNvPr>
          <p:cNvSpPr/>
          <p:nvPr/>
        </p:nvSpPr>
        <p:spPr>
          <a:xfrm>
            <a:off x="4743739" y="1073754"/>
            <a:ext cx="1506410"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Order Request</a:t>
            </a:r>
            <a:endParaRPr lang="en-IN" sz="1200" dirty="0"/>
          </a:p>
        </p:txBody>
      </p:sp>
      <p:sp>
        <p:nvSpPr>
          <p:cNvPr id="21" name="Rectangle 20">
            <a:extLst>
              <a:ext uri="{FF2B5EF4-FFF2-40B4-BE49-F238E27FC236}">
                <a16:creationId xmlns:a16="http://schemas.microsoft.com/office/drawing/2014/main" id="{0C0AFDF6-9F03-4CC3-807C-B3529EB99C16}"/>
              </a:ext>
            </a:extLst>
          </p:cNvPr>
          <p:cNvSpPr/>
          <p:nvPr/>
        </p:nvSpPr>
        <p:spPr>
          <a:xfrm>
            <a:off x="8057885" y="1890186"/>
            <a:ext cx="928974" cy="368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End</a:t>
            </a:r>
            <a:endParaRPr lang="en-IN" sz="12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1DE2BB20-5D5B-43CA-8DA4-EAF64CEFE220}"/>
              </a:ext>
            </a:extLst>
          </p:cNvPr>
          <p:cNvCxnSpPr>
            <a:cxnSpLocks/>
          </p:cNvCxnSpPr>
          <p:nvPr/>
        </p:nvCxnSpPr>
        <p:spPr>
          <a:xfrm flipV="1">
            <a:off x="7423295" y="1721249"/>
            <a:ext cx="0" cy="469012"/>
          </a:xfrm>
          <a:prstGeom prst="line">
            <a:avLst/>
          </a:prstGeom>
          <a:ln cap="sq">
            <a:solidFill>
              <a:srgbClr val="0C0C0C"/>
            </a:solidFill>
            <a:beve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0248BF5-F639-4F40-98F1-8F2FADA134FB}"/>
              </a:ext>
            </a:extLst>
          </p:cNvPr>
          <p:cNvSpPr/>
          <p:nvPr/>
        </p:nvSpPr>
        <p:spPr>
          <a:xfrm>
            <a:off x="5776845" y="2680630"/>
            <a:ext cx="1474091"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effectLst/>
                <a:latin typeface="Arial" panose="020B0604020202020204" pitchFamily="34" charset="0"/>
                <a:ea typeface="Times New Roman" panose="02020603050405020304" pitchFamily="18" charset="0"/>
                <a:cs typeface="Times New Roman" panose="02020603050405020304" pitchFamily="18" charset="0"/>
              </a:rPr>
              <a:t>Generate Bill</a:t>
            </a:r>
            <a:endParaRPr lang="en-IN"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2058C214-66A6-4F04-8687-5B7738DE84ED}"/>
              </a:ext>
            </a:extLst>
          </p:cNvPr>
          <p:cNvSpPr/>
          <p:nvPr/>
        </p:nvSpPr>
        <p:spPr>
          <a:xfrm>
            <a:off x="6632106" y="1086232"/>
            <a:ext cx="1378038"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Delivery Services</a:t>
            </a:r>
            <a:endParaRPr lang="en-IN" sz="1200" dirty="0"/>
          </a:p>
        </p:txBody>
      </p:sp>
      <p:cxnSp>
        <p:nvCxnSpPr>
          <p:cNvPr id="37" name="Straight Connector 36">
            <a:extLst>
              <a:ext uri="{FF2B5EF4-FFF2-40B4-BE49-F238E27FC236}">
                <a16:creationId xmlns:a16="http://schemas.microsoft.com/office/drawing/2014/main" id="{588BD4DE-5159-4C64-AF17-48AD5683134E}"/>
              </a:ext>
            </a:extLst>
          </p:cNvPr>
          <p:cNvCxnSpPr>
            <a:cxnSpLocks/>
          </p:cNvCxnSpPr>
          <p:nvPr/>
        </p:nvCxnSpPr>
        <p:spPr>
          <a:xfrm flipV="1">
            <a:off x="3578904" y="1721134"/>
            <a:ext cx="0" cy="469127"/>
          </a:xfrm>
          <a:prstGeom prst="line">
            <a:avLst/>
          </a:prstGeom>
          <a:ln>
            <a:solidFill>
              <a:srgbClr val="0C0C0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41D946-2C20-4D9A-B5E5-3E8AFC3F9CFA}"/>
              </a:ext>
            </a:extLst>
          </p:cNvPr>
          <p:cNvCxnSpPr>
            <a:cxnSpLocks/>
          </p:cNvCxnSpPr>
          <p:nvPr/>
        </p:nvCxnSpPr>
        <p:spPr>
          <a:xfrm>
            <a:off x="6478033" y="2180789"/>
            <a:ext cx="0" cy="469127"/>
          </a:xfrm>
          <a:prstGeom prst="line">
            <a:avLst/>
          </a:prstGeom>
          <a:ln>
            <a:solidFill>
              <a:srgbClr val="0C0C0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F47CE95-BC8F-4B9E-0308-6CD79E1DA900}"/>
              </a:ext>
            </a:extLst>
          </p:cNvPr>
          <p:cNvSpPr/>
          <p:nvPr/>
        </p:nvSpPr>
        <p:spPr>
          <a:xfrm>
            <a:off x="1860752" y="2659388"/>
            <a:ext cx="1506405" cy="617532"/>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Topic approval &amp; Abstract Submission</a:t>
            </a:r>
            <a:endParaRPr lang="en-IN" sz="1200" dirty="0"/>
          </a:p>
        </p:txBody>
      </p:sp>
      <p:cxnSp>
        <p:nvCxnSpPr>
          <p:cNvPr id="3" name="Straight Connector 2">
            <a:extLst>
              <a:ext uri="{FF2B5EF4-FFF2-40B4-BE49-F238E27FC236}">
                <a16:creationId xmlns:a16="http://schemas.microsoft.com/office/drawing/2014/main" id="{D5D9CF74-3D03-4088-2C74-9FF46DF33A32}"/>
              </a:ext>
            </a:extLst>
          </p:cNvPr>
          <p:cNvCxnSpPr>
            <a:cxnSpLocks/>
          </p:cNvCxnSpPr>
          <p:nvPr/>
        </p:nvCxnSpPr>
        <p:spPr>
          <a:xfrm flipV="1">
            <a:off x="5544653" y="1721134"/>
            <a:ext cx="0" cy="459655"/>
          </a:xfrm>
          <a:prstGeom prst="line">
            <a:avLst/>
          </a:prstGeom>
          <a:ln>
            <a:solidFill>
              <a:srgbClr val="0C0C0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C5B4-31A0-4D6F-B6BB-9E2E5BAA4444}"/>
              </a:ext>
            </a:extLst>
          </p:cNvPr>
          <p:cNvSpPr>
            <a:spLocks noGrp="1"/>
          </p:cNvSpPr>
          <p:nvPr>
            <p:ph type="title"/>
          </p:nvPr>
        </p:nvSpPr>
        <p:spPr>
          <a:xfrm>
            <a:off x="512843" y="215282"/>
            <a:ext cx="7030500" cy="999300"/>
          </a:xfrm>
        </p:spPr>
        <p:txBody>
          <a:bodyPr/>
          <a:lstStyle/>
          <a:p>
            <a:pPr algn="ctr"/>
            <a:r>
              <a:rPr lang="en-IN" dirty="0">
                <a:solidFill>
                  <a:srgbClr val="FFD966"/>
                </a:solidFill>
              </a:rPr>
              <a:t>Environment Setup</a:t>
            </a:r>
          </a:p>
        </p:txBody>
      </p:sp>
      <p:sp>
        <p:nvSpPr>
          <p:cNvPr id="3" name="Text Placeholder 2">
            <a:extLst>
              <a:ext uri="{FF2B5EF4-FFF2-40B4-BE49-F238E27FC236}">
                <a16:creationId xmlns:a16="http://schemas.microsoft.com/office/drawing/2014/main" id="{D68A0B0D-F53B-476B-957F-FA4377A59596}"/>
              </a:ext>
            </a:extLst>
          </p:cNvPr>
          <p:cNvSpPr>
            <a:spLocks noGrp="1"/>
          </p:cNvSpPr>
          <p:nvPr>
            <p:ph type="body" idx="1"/>
          </p:nvPr>
        </p:nvSpPr>
        <p:spPr>
          <a:xfrm>
            <a:off x="550258" y="1043873"/>
            <a:ext cx="7784042" cy="4099627"/>
          </a:xfrm>
        </p:spPr>
        <p:txBody>
          <a:bodyPr>
            <a:normAutofit/>
          </a:bodyPr>
          <a:lstStyle/>
          <a:p>
            <a:pPr marL="146050" indent="0">
              <a:buNone/>
            </a:pPr>
            <a:r>
              <a:rPr lang="en-US" sz="1600" dirty="0">
                <a:solidFill>
                  <a:srgbClr val="0C0C0C"/>
                </a:solidFill>
              </a:rPr>
              <a:t>These are the tools used for the project set up </a:t>
            </a:r>
            <a:r>
              <a:rPr lang="en-US" sz="1400" dirty="0">
                <a:solidFill>
                  <a:srgbClr val="0C0C0C"/>
                </a:solidFill>
              </a:rPr>
              <a:t>: </a:t>
            </a:r>
            <a:br>
              <a:rPr lang="en-US" sz="1400" dirty="0">
                <a:solidFill>
                  <a:srgbClr val="0C0C0C"/>
                </a:solidFill>
              </a:rPr>
            </a:br>
            <a:endParaRPr lang="en-US" sz="1400" dirty="0">
              <a:solidFill>
                <a:srgbClr val="0C0C0C"/>
              </a:solidFill>
            </a:endParaRPr>
          </a:p>
          <a:p>
            <a:r>
              <a:rPr lang="en-IN" sz="1600" dirty="0">
                <a:solidFill>
                  <a:srgbClr val="0C0C0C"/>
                </a:solidFill>
              </a:rPr>
              <a:t>JAVA</a:t>
            </a:r>
          </a:p>
          <a:p>
            <a:r>
              <a:rPr lang="en-IN" sz="1600" dirty="0">
                <a:solidFill>
                  <a:srgbClr val="0C0C0C"/>
                </a:solidFill>
              </a:rPr>
              <a:t>STS</a:t>
            </a:r>
          </a:p>
          <a:p>
            <a:r>
              <a:rPr lang="en-IN" sz="1600" dirty="0">
                <a:solidFill>
                  <a:srgbClr val="0C0C0C"/>
                </a:solidFill>
              </a:rPr>
              <a:t>Postman</a:t>
            </a:r>
          </a:p>
          <a:p>
            <a:r>
              <a:rPr lang="en-IN" sz="1600" dirty="0">
                <a:solidFill>
                  <a:srgbClr val="0C0C0C"/>
                </a:solidFill>
              </a:rPr>
              <a:t>Zipkin</a:t>
            </a:r>
          </a:p>
          <a:p>
            <a:r>
              <a:rPr lang="en-IN" sz="1600" dirty="0">
                <a:solidFill>
                  <a:srgbClr val="0C0C0C"/>
                </a:solidFill>
              </a:rPr>
              <a:t>MySQL,</a:t>
            </a:r>
          </a:p>
          <a:p>
            <a:r>
              <a:rPr lang="en-IN" sz="1600" dirty="0" err="1">
                <a:solidFill>
                  <a:srgbClr val="0C0C0C"/>
                </a:solidFill>
              </a:rPr>
              <a:t>Intellij</a:t>
            </a:r>
            <a:r>
              <a:rPr lang="en-IN" sz="1600" dirty="0">
                <a:solidFill>
                  <a:srgbClr val="0C0C0C"/>
                </a:solidFill>
              </a:rPr>
              <a:t> </a:t>
            </a:r>
          </a:p>
          <a:p>
            <a:r>
              <a:rPr lang="en-IN" sz="1600" dirty="0">
                <a:solidFill>
                  <a:srgbClr val="0C0C0C"/>
                </a:solidFill>
              </a:rPr>
              <a:t>Maven </a:t>
            </a:r>
          </a:p>
          <a:p>
            <a:r>
              <a:rPr lang="en-IN" sz="1600" dirty="0">
                <a:solidFill>
                  <a:srgbClr val="0C0C0C"/>
                </a:solidFill>
              </a:rPr>
              <a:t>Docker</a:t>
            </a:r>
          </a:p>
          <a:p>
            <a:r>
              <a:rPr lang="en-IN" sz="1600" dirty="0">
                <a:solidFill>
                  <a:srgbClr val="0C0C0C"/>
                </a:solidFill>
              </a:rPr>
              <a:t>Kubernetes</a:t>
            </a:r>
          </a:p>
        </p:txBody>
      </p:sp>
      <p:sp>
        <p:nvSpPr>
          <p:cNvPr id="4" name="Cloud 3">
            <a:extLst>
              <a:ext uri="{FF2B5EF4-FFF2-40B4-BE49-F238E27FC236}">
                <a16:creationId xmlns:a16="http://schemas.microsoft.com/office/drawing/2014/main" id="{BF6722AB-B827-48CF-A7DB-F79E537D08D6}"/>
              </a:ext>
            </a:extLst>
          </p:cNvPr>
          <p:cNvSpPr/>
          <p:nvPr/>
        </p:nvSpPr>
        <p:spPr>
          <a:xfrm rot="262514">
            <a:off x="2149371" y="1365336"/>
            <a:ext cx="4076615" cy="325635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descr="Icon&#10;&#10;Description automatically generated">
            <a:extLst>
              <a:ext uri="{FF2B5EF4-FFF2-40B4-BE49-F238E27FC236}">
                <a16:creationId xmlns:a16="http://schemas.microsoft.com/office/drawing/2014/main" id="{3FD01CBD-224C-425E-B45A-5C1900FCCCB5}"/>
              </a:ext>
            </a:extLst>
          </p:cNvPr>
          <p:cNvPicPr>
            <a:picLocks noChangeAspect="1"/>
          </p:cNvPicPr>
          <p:nvPr/>
        </p:nvPicPr>
        <p:blipFill>
          <a:blip r:embed="rId2"/>
          <a:stretch>
            <a:fillRect/>
          </a:stretch>
        </p:blipFill>
        <p:spPr>
          <a:xfrm rot="21559662">
            <a:off x="2689594" y="2648580"/>
            <a:ext cx="790688" cy="871469"/>
          </a:xfrm>
          <a:prstGeom prst="rect">
            <a:avLst/>
          </a:prstGeom>
        </p:spPr>
      </p:pic>
      <p:pic>
        <p:nvPicPr>
          <p:cNvPr id="6" name="Picture 5" descr="Icon&#10;&#10;Description automatically generated">
            <a:extLst>
              <a:ext uri="{FF2B5EF4-FFF2-40B4-BE49-F238E27FC236}">
                <a16:creationId xmlns:a16="http://schemas.microsoft.com/office/drawing/2014/main" id="{44223108-54A5-4B67-B17E-84C8A93EAF4F}"/>
              </a:ext>
            </a:extLst>
          </p:cNvPr>
          <p:cNvPicPr>
            <a:picLocks noChangeAspect="1"/>
          </p:cNvPicPr>
          <p:nvPr/>
        </p:nvPicPr>
        <p:blipFill>
          <a:blip r:embed="rId3"/>
          <a:stretch>
            <a:fillRect/>
          </a:stretch>
        </p:blipFill>
        <p:spPr>
          <a:xfrm rot="21559662">
            <a:off x="2678987" y="1780794"/>
            <a:ext cx="760875" cy="821913"/>
          </a:xfrm>
          <a:prstGeom prst="rect">
            <a:avLst/>
          </a:prstGeom>
        </p:spPr>
      </p:pic>
      <p:pic>
        <p:nvPicPr>
          <p:cNvPr id="7" name="Picture 6" descr="Logo, company name&#10;&#10;Description automatically generated">
            <a:extLst>
              <a:ext uri="{FF2B5EF4-FFF2-40B4-BE49-F238E27FC236}">
                <a16:creationId xmlns:a16="http://schemas.microsoft.com/office/drawing/2014/main" id="{32609A20-794B-4E26-94CF-AA5B52F5B38B}"/>
              </a:ext>
            </a:extLst>
          </p:cNvPr>
          <p:cNvPicPr>
            <a:picLocks noChangeAspect="1"/>
          </p:cNvPicPr>
          <p:nvPr/>
        </p:nvPicPr>
        <p:blipFill rotWithShape="1">
          <a:blip r:embed="rId4"/>
          <a:srcRect l="13869" t="5062" r="13876" b="4587"/>
          <a:stretch/>
        </p:blipFill>
        <p:spPr>
          <a:xfrm rot="21559662">
            <a:off x="3806743" y="2656107"/>
            <a:ext cx="894957" cy="892993"/>
          </a:xfrm>
          <a:prstGeom prst="rect">
            <a:avLst/>
          </a:prstGeom>
        </p:spPr>
      </p:pic>
      <p:pic>
        <p:nvPicPr>
          <p:cNvPr id="8" name="Picture 7" descr="Icon&#10;&#10;Description automatically generated">
            <a:extLst>
              <a:ext uri="{FF2B5EF4-FFF2-40B4-BE49-F238E27FC236}">
                <a16:creationId xmlns:a16="http://schemas.microsoft.com/office/drawing/2014/main" id="{3B5BF8EA-6A21-4DF3-B538-39CC84F0A23C}"/>
              </a:ext>
            </a:extLst>
          </p:cNvPr>
          <p:cNvPicPr>
            <a:picLocks noChangeAspect="1"/>
          </p:cNvPicPr>
          <p:nvPr/>
        </p:nvPicPr>
        <p:blipFill>
          <a:blip r:embed="rId5"/>
          <a:stretch>
            <a:fillRect/>
          </a:stretch>
        </p:blipFill>
        <p:spPr>
          <a:xfrm rot="21559662">
            <a:off x="3983393" y="1656378"/>
            <a:ext cx="602043" cy="528268"/>
          </a:xfrm>
          <a:prstGeom prst="rect">
            <a:avLst/>
          </a:prstGeom>
        </p:spPr>
      </p:pic>
      <p:pic>
        <p:nvPicPr>
          <p:cNvPr id="9" name="Picture 8" descr="Icon&#10;&#10;Description automatically generated">
            <a:extLst>
              <a:ext uri="{FF2B5EF4-FFF2-40B4-BE49-F238E27FC236}">
                <a16:creationId xmlns:a16="http://schemas.microsoft.com/office/drawing/2014/main" id="{B92B1251-30CB-44A6-A8EB-13193103E869}"/>
              </a:ext>
            </a:extLst>
          </p:cNvPr>
          <p:cNvPicPr>
            <a:picLocks noChangeAspect="1"/>
          </p:cNvPicPr>
          <p:nvPr/>
        </p:nvPicPr>
        <p:blipFill>
          <a:blip r:embed="rId6"/>
          <a:stretch>
            <a:fillRect/>
          </a:stretch>
        </p:blipFill>
        <p:spPr>
          <a:xfrm rot="21559662">
            <a:off x="4938302" y="2648102"/>
            <a:ext cx="708126" cy="701221"/>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F13D85A5-EE8D-453B-B00E-F4ADEB1EFF61}"/>
              </a:ext>
            </a:extLst>
          </p:cNvPr>
          <p:cNvPicPr>
            <a:picLocks noChangeAspect="1"/>
          </p:cNvPicPr>
          <p:nvPr/>
        </p:nvPicPr>
        <p:blipFill>
          <a:blip r:embed="rId7"/>
          <a:stretch>
            <a:fillRect/>
          </a:stretch>
        </p:blipFill>
        <p:spPr>
          <a:xfrm rot="21559662">
            <a:off x="5082584" y="1780188"/>
            <a:ext cx="656167" cy="589314"/>
          </a:xfrm>
          <a:prstGeom prst="rect">
            <a:avLst/>
          </a:prstGeom>
        </p:spPr>
      </p:pic>
      <p:pic>
        <p:nvPicPr>
          <p:cNvPr id="11" name="Picture 10" descr="A close-up of a logo&#10;&#10;Description automatically generated with low confidence">
            <a:extLst>
              <a:ext uri="{FF2B5EF4-FFF2-40B4-BE49-F238E27FC236}">
                <a16:creationId xmlns:a16="http://schemas.microsoft.com/office/drawing/2014/main" id="{3092F003-2013-428A-A293-CA7CFB4DE5D4}"/>
              </a:ext>
            </a:extLst>
          </p:cNvPr>
          <p:cNvPicPr>
            <a:picLocks noChangeAspect="1"/>
          </p:cNvPicPr>
          <p:nvPr/>
        </p:nvPicPr>
        <p:blipFill>
          <a:blip r:embed="rId8"/>
          <a:stretch>
            <a:fillRect/>
          </a:stretch>
        </p:blipFill>
        <p:spPr>
          <a:xfrm rot="21559662">
            <a:off x="3759095" y="2245078"/>
            <a:ext cx="945820" cy="345379"/>
          </a:xfrm>
          <a:prstGeom prst="rect">
            <a:avLst/>
          </a:prstGeom>
        </p:spPr>
      </p:pic>
      <p:pic>
        <p:nvPicPr>
          <p:cNvPr id="12" name="Picture 11" descr="A blue logo with white text&#10;&#10;Description automatically generated with low confidence">
            <a:extLst>
              <a:ext uri="{FF2B5EF4-FFF2-40B4-BE49-F238E27FC236}">
                <a16:creationId xmlns:a16="http://schemas.microsoft.com/office/drawing/2014/main" id="{9DA09FAA-9245-4464-A4DC-456A18816D29}"/>
              </a:ext>
            </a:extLst>
          </p:cNvPr>
          <p:cNvPicPr>
            <a:picLocks noChangeAspect="1"/>
          </p:cNvPicPr>
          <p:nvPr/>
        </p:nvPicPr>
        <p:blipFill>
          <a:blip r:embed="rId9"/>
          <a:stretch>
            <a:fillRect/>
          </a:stretch>
        </p:blipFill>
        <p:spPr>
          <a:xfrm rot="21559662">
            <a:off x="3850157" y="3793073"/>
            <a:ext cx="963802" cy="602503"/>
          </a:xfrm>
          <a:prstGeom prst="rect">
            <a:avLst/>
          </a:prstGeom>
        </p:spPr>
      </p:pic>
    </p:spTree>
    <p:extLst>
      <p:ext uri="{BB962C8B-B14F-4D97-AF65-F5344CB8AC3E}">
        <p14:creationId xmlns:p14="http://schemas.microsoft.com/office/powerpoint/2010/main" val="2127269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5E4D-F332-4C48-85EC-BA63C44B15AA}"/>
              </a:ext>
            </a:extLst>
          </p:cNvPr>
          <p:cNvSpPr>
            <a:spLocks noGrp="1"/>
          </p:cNvSpPr>
          <p:nvPr>
            <p:ph type="title"/>
          </p:nvPr>
        </p:nvSpPr>
        <p:spPr>
          <a:xfrm>
            <a:off x="1213993" y="223018"/>
            <a:ext cx="7030500" cy="999300"/>
          </a:xfrm>
        </p:spPr>
        <p:txBody>
          <a:bodyPr>
            <a:normAutofit fontScale="90000"/>
          </a:bodyPr>
          <a:lstStyle/>
          <a:p>
            <a:r>
              <a:rPr lang="en-US" sz="2800" dirty="0"/>
              <a:t> </a:t>
            </a:r>
            <a:r>
              <a:rPr lang="en-US" sz="2800" dirty="0">
                <a:solidFill>
                  <a:srgbClr val="FFD966"/>
                </a:solidFill>
              </a:rPr>
              <a:t>Module Division</a:t>
            </a:r>
            <a:br>
              <a:rPr lang="en-IN" sz="2800" dirty="0"/>
            </a:br>
            <a:endParaRPr lang="en-IN" dirty="0"/>
          </a:p>
        </p:txBody>
      </p:sp>
      <p:sp>
        <p:nvSpPr>
          <p:cNvPr id="3" name="Text Placeholder 2">
            <a:extLst>
              <a:ext uri="{FF2B5EF4-FFF2-40B4-BE49-F238E27FC236}">
                <a16:creationId xmlns:a16="http://schemas.microsoft.com/office/drawing/2014/main" id="{4E3D3B16-8E0E-451B-835F-88517B33DE66}"/>
              </a:ext>
            </a:extLst>
          </p:cNvPr>
          <p:cNvSpPr>
            <a:spLocks noGrp="1"/>
          </p:cNvSpPr>
          <p:nvPr>
            <p:ph type="body" idx="1"/>
          </p:nvPr>
        </p:nvSpPr>
        <p:spPr>
          <a:xfrm>
            <a:off x="509798" y="1138068"/>
            <a:ext cx="7160955" cy="3406857"/>
          </a:xfrm>
        </p:spPr>
        <p:txBody>
          <a:bodyPr>
            <a:normAutofit/>
          </a:bodyPr>
          <a:lstStyle/>
          <a:p>
            <a:pPr>
              <a:buFont typeface="Wingdings" panose="05000000000000000000" pitchFamily="2" charset="2"/>
              <a:buChar char="Ø"/>
            </a:pPr>
            <a:r>
              <a:rPr lang="en-US" sz="1600" u="sng"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rPr>
              <a:t>Customer-Subscriber Service </a:t>
            </a:r>
            <a:r>
              <a:rPr lang="en-US" sz="145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rPr>
              <a:t>:</a:t>
            </a:r>
          </a:p>
          <a:p>
            <a:pPr marL="444500" indent="-266700">
              <a:buNone/>
            </a:pPr>
            <a:r>
              <a:rPr lang="en-US" sz="145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50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rPr>
              <a:t>In this service the customer/user will be able to register himself with the      application and will be able to update his details, delete his details and other operations.</a:t>
            </a:r>
            <a:r>
              <a:rPr lang="en-US" sz="1800" dirty="0">
                <a:solidFill>
                  <a:srgbClr val="242424"/>
                </a:solidFill>
                <a:effectLst/>
                <a:latin typeface="Arial" panose="020B0604020202020204" pitchFamily="34" charset="0"/>
                <a:ea typeface="Arial" panose="020B0604020202020204" pitchFamily="34" charset="0"/>
                <a:cs typeface="Arial" panose="020B0604020202020204" pitchFamily="34" charset="0"/>
              </a:rPr>
              <a:t> </a:t>
            </a:r>
            <a:r>
              <a:rPr lang="en-US" sz="1500" dirty="0">
                <a:solidFill>
                  <a:srgbClr val="0C0C0C"/>
                </a:solidFill>
                <a:latin typeface="Arial" panose="020B0604020202020204" pitchFamily="34" charset="0"/>
                <a:cs typeface="Times New Roman" panose="02020603050405020304" pitchFamily="18" charset="0"/>
              </a:rPr>
              <a:t>This service will contain the registration of subscribers, and their selection of subscription plans or customization of their plans after their registration</a:t>
            </a:r>
            <a:r>
              <a:rPr lang="en-US" sz="1800" dirty="0">
                <a:solidFill>
                  <a:srgbClr val="242424"/>
                </a:solidFill>
                <a:effectLst/>
                <a:latin typeface="Arial" panose="020B0604020202020204" pitchFamily="34" charset="0"/>
                <a:ea typeface="Arial" panose="020B0604020202020204" pitchFamily="34" charset="0"/>
                <a:cs typeface="Arial" panose="020B0604020202020204" pitchFamily="34" charset="0"/>
              </a:rPr>
              <a:t>.</a:t>
            </a:r>
          </a:p>
          <a:p>
            <a:pPr marL="444500" indent="-266700">
              <a:buNone/>
            </a:pPr>
            <a:endParaRPr lang="en-US" sz="1800" dirty="0">
              <a:solidFill>
                <a:srgbClr val="242424"/>
              </a:solidFill>
              <a:latin typeface="Arial" panose="020B0604020202020204" pitchFamily="34" charset="0"/>
              <a:ea typeface="Arial" panose="020B0604020202020204" pitchFamily="34" charset="0"/>
              <a:cs typeface="Arial" panose="020B0604020202020204" pitchFamily="34" charset="0"/>
            </a:endParaRPr>
          </a:p>
          <a:p>
            <a:pPr marL="463550" indent="-285750">
              <a:buFont typeface="Wingdings" panose="05000000000000000000" pitchFamily="2" charset="2"/>
              <a:buChar char="Ø"/>
            </a:pPr>
            <a:r>
              <a:rPr lang="en-US" sz="1600" u="sng" dirty="0">
                <a:solidFill>
                  <a:srgbClr val="0C0C0C"/>
                </a:solidFill>
                <a:latin typeface="Arial" panose="020B0604020202020204" pitchFamily="34" charset="0"/>
                <a:cs typeface="Times New Roman" panose="02020603050405020304" pitchFamily="18" charset="0"/>
              </a:rPr>
              <a:t>Food Service</a:t>
            </a:r>
            <a:r>
              <a:rPr lang="en-US" sz="1600" dirty="0">
                <a:solidFill>
                  <a:srgbClr val="0C0C0C"/>
                </a:solidFill>
                <a:latin typeface="Arial" panose="020B0604020202020204" pitchFamily="34" charset="0"/>
                <a:cs typeface="Times New Roman" panose="02020603050405020304" pitchFamily="18" charset="0"/>
              </a:rPr>
              <a:t> :</a:t>
            </a:r>
          </a:p>
          <a:p>
            <a:pPr marL="444500" indent="-266700">
              <a:buNone/>
            </a:pPr>
            <a:r>
              <a:rPr lang="en-US" sz="1600" dirty="0">
                <a:solidFill>
                  <a:srgbClr val="0C0C0C"/>
                </a:solidFill>
                <a:latin typeface="Arial" panose="020B0604020202020204" pitchFamily="34" charset="0"/>
                <a:cs typeface="Times New Roman" panose="02020603050405020304" pitchFamily="18" charset="0"/>
              </a:rPr>
              <a:t>     </a:t>
            </a:r>
            <a:r>
              <a:rPr lang="en-US" sz="1500" dirty="0">
                <a:solidFill>
                  <a:srgbClr val="0C0C0C"/>
                </a:solidFill>
                <a:latin typeface="Arial" panose="020B0604020202020204" pitchFamily="34" charset="0"/>
                <a:cs typeface="Times New Roman" panose="02020603050405020304" pitchFamily="18" charset="0"/>
              </a:rPr>
              <a:t>This service will contain the overall food menu options such as adding into food menu, updating the existing menu and deleting the unpopular menu options for user. It will also contain subscribers’ food plans.</a:t>
            </a:r>
            <a:endParaRPr lang="en-IN" sz="1500" dirty="0">
              <a:solidFill>
                <a:srgbClr val="0C0C0C"/>
              </a:solidFill>
              <a:latin typeface="Arial" panose="020B0604020202020204" pitchFamily="34" charset="0"/>
              <a:cs typeface="Times New Roman" panose="02020603050405020304" pitchFamily="18" charset="0"/>
            </a:endParaRPr>
          </a:p>
          <a:p>
            <a:pPr marL="177800" indent="0">
              <a:buNone/>
            </a:pPr>
            <a:endParaRPr lang="en-IN" sz="1600" dirty="0">
              <a:solidFill>
                <a:srgbClr val="0C0C0C"/>
              </a:solidFill>
              <a:latin typeface="Arial" panose="020B0604020202020204" pitchFamily="34" charset="0"/>
              <a:cs typeface="Times New Roman" panose="02020603050405020304" pitchFamily="18" charset="0"/>
            </a:endParaRPr>
          </a:p>
          <a:p>
            <a:pPr marL="444500" indent="-266700">
              <a:buNone/>
            </a:pPr>
            <a:endParaRPr lang="en-US" sz="1800" dirty="0">
              <a:solidFill>
                <a:srgbClr val="242424"/>
              </a:solidFill>
              <a:effectLst/>
              <a:latin typeface="Arial" panose="020B0604020202020204" pitchFamily="34" charset="0"/>
              <a:ea typeface="Arial" panose="020B0604020202020204" pitchFamily="34" charset="0"/>
              <a:cs typeface="Arial" panose="020B0604020202020204" pitchFamily="34" charset="0"/>
            </a:endParaRPr>
          </a:p>
          <a:p>
            <a:pPr marL="444500" indent="-266700">
              <a:buNone/>
            </a:pPr>
            <a:endParaRPr lang="en-US" sz="1800" dirty="0">
              <a:solidFill>
                <a:srgbClr val="242424"/>
              </a:solidFill>
              <a:latin typeface="Arial" panose="020B0604020202020204" pitchFamily="34" charset="0"/>
              <a:ea typeface="Times New Roman" panose="02020603050405020304" pitchFamily="18" charset="0"/>
              <a:cs typeface="Arial" panose="020B0604020202020204" pitchFamily="34" charset="0"/>
            </a:endParaRPr>
          </a:p>
          <a:p>
            <a:pPr marL="444500" indent="-266700">
              <a:buNone/>
            </a:pPr>
            <a:endParaRPr lang="en-IN"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444500" indent="-266700">
              <a:buNone/>
            </a:pPr>
            <a:endParaRPr lang="en-US" sz="150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endParaRPr>
          </a:p>
          <a:p>
            <a:pPr marL="444500" indent="-266700">
              <a:buNone/>
            </a:pPr>
            <a:endParaRPr lang="en-US" sz="150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endParaRPr>
          </a:p>
          <a:p>
            <a:pPr marL="488950" indent="-342900">
              <a:buFont typeface="+mj-lt"/>
              <a:buAutoNum type="arabicPeriod"/>
            </a:pPr>
            <a:endParaRPr lang="en-US" sz="1500" dirty="0">
              <a:solidFill>
                <a:srgbClr val="0C0C0C"/>
              </a:solidFill>
              <a:latin typeface="Arial" panose="020B0604020202020204" pitchFamily="34" charset="0"/>
              <a:ea typeface="Times New Roman" panose="02020603050405020304" pitchFamily="18" charset="0"/>
              <a:cs typeface="Times New Roman" panose="02020603050405020304" pitchFamily="18" charset="0"/>
            </a:endParaRPr>
          </a:p>
          <a:p>
            <a:pPr marL="488950" indent="-342900">
              <a:buFont typeface="+mj-lt"/>
              <a:buAutoNum type="arabicPeriod"/>
            </a:pPr>
            <a:endParaRPr lang="en-IN" sz="150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endParaRPr>
          </a:p>
          <a:p>
            <a:pPr marL="146050" indent="0">
              <a:buNone/>
            </a:pPr>
            <a:endParaRPr lang="en-IN" sz="1600" dirty="0">
              <a:solidFill>
                <a:srgbClr val="0C0C0C"/>
              </a:solidFill>
              <a:effectLst/>
              <a:latin typeface="Arial" panose="020B060402020202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19486045"/>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2C387B69083F49840B921E1EE6DF8D" ma:contentTypeVersion="2" ma:contentTypeDescription="Create a new document." ma:contentTypeScope="" ma:versionID="9089946413f024b29d1ff8c432c4fbba">
  <xsd:schema xmlns:xsd="http://www.w3.org/2001/XMLSchema" xmlns:xs="http://www.w3.org/2001/XMLSchema" xmlns:p="http://schemas.microsoft.com/office/2006/metadata/properties" xmlns:ns2="b2607742-c1de-46aa-b0b5-505c6301644f" targetNamespace="http://schemas.microsoft.com/office/2006/metadata/properties" ma:root="true" ma:fieldsID="88d17cbd2846ebf1e19246a2eb5563eb" ns2:_="">
    <xsd:import namespace="b2607742-c1de-46aa-b0b5-505c6301644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607742-c1de-46aa-b0b5-505c630164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751853-AE7B-4EC8-9709-5B22AE6528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607742-c1de-46aa-b0b5-505c630164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C1058D-88CB-4B4A-9308-81D6D24306D2}">
  <ds:schemaRefs>
    <ds:schemaRef ds:uri="http://schemas.microsoft.com/sharepoint/v3/contenttype/forms"/>
  </ds:schemaRefs>
</ds:datastoreItem>
</file>

<file path=customXml/itemProps3.xml><?xml version="1.0" encoding="utf-8"?>
<ds:datastoreItem xmlns:ds="http://schemas.openxmlformats.org/officeDocument/2006/customXml" ds:itemID="{14A9BA4F-AE0D-4DA3-AD66-12769891464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1199</TotalTime>
  <Words>733</Words>
  <Application>Microsoft Office PowerPoint</Application>
  <PresentationFormat>On-screen Show (16:9)</PresentationFormat>
  <Paragraphs>179</Paragraphs>
  <Slides>28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Wingdings</vt:lpstr>
      <vt:lpstr>Calibri</vt:lpstr>
      <vt:lpstr>Segoe UI</vt:lpstr>
      <vt:lpstr>Roboto</vt:lpstr>
      <vt:lpstr>Nunito</vt:lpstr>
      <vt:lpstr>Arial</vt:lpstr>
      <vt:lpstr>Agency FB</vt:lpstr>
      <vt:lpstr>Times New Roman</vt:lpstr>
      <vt:lpstr>Diseño predeterminado</vt:lpstr>
      <vt:lpstr>Food Hub</vt:lpstr>
      <vt:lpstr>PowerPoint Presentation</vt:lpstr>
      <vt:lpstr>Food hub</vt:lpstr>
      <vt:lpstr>PowerPoint Presentation</vt:lpstr>
      <vt:lpstr>Food Hub Journey</vt:lpstr>
      <vt:lpstr>Learning Phase</vt:lpstr>
      <vt:lpstr>                   Product phase</vt:lpstr>
      <vt:lpstr>Environment Setup</vt:lpstr>
      <vt:lpstr> Module Division </vt:lpstr>
      <vt:lpstr>PowerPoint Presentation</vt:lpstr>
      <vt:lpstr>PowerPoint Presentation</vt:lpstr>
      <vt:lpstr>PowerPoint Presentation</vt:lpstr>
      <vt:lpstr>PowerPoint Presentation</vt:lpstr>
      <vt:lpstr>PowerPoint Presentation</vt:lpstr>
      <vt:lpstr>Tech Slack and Architecture</vt:lpstr>
      <vt:lpstr>Backend &amp; DB</vt:lpstr>
      <vt:lpstr>PowerPoint Presentation</vt:lpstr>
      <vt:lpstr>Agile Methodology</vt:lpstr>
      <vt:lpstr>PowerPoint Presentation</vt:lpstr>
      <vt:lpstr>Application Demo</vt:lpstr>
      <vt:lpstr>Conclusion</vt:lpstr>
      <vt:lpstr>Team Members</vt:lpstr>
      <vt:lpstr>Testimonials</vt:lpstr>
      <vt:lpstr>POC Testimonial</vt:lpstr>
      <vt:lpstr>Trainer Testimonials</vt:lpstr>
      <vt:lpstr>Batch Testimonials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Fud Hub</dc:title>
  <cp:lastModifiedBy>Pratik Barahate(UST,IN)</cp:lastModifiedBy>
  <cp:revision>30</cp:revision>
  <dcterms:modified xsi:type="dcterms:W3CDTF">2023-02-03T05:18:13Z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0x010100FA2C387B69083F49840B921E1EE6DF8D</vt:lpwstr>
  </property>
</Properties>
</file>